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1518900" cy="6483350"/>
  <p:notesSz cx="11518900" cy="64833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8375AE-97B5-4C5C-9849-9AD2D7AF5F88}" v="1" dt="2022-05-31T06:46:25.88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85855" autoAdjust="0"/>
  </p:normalViewPr>
  <p:slideViewPr>
    <p:cSldViewPr>
      <p:cViewPr varScale="1">
        <p:scale>
          <a:sx n="94" d="100"/>
          <a:sy n="94" d="100"/>
        </p:scale>
        <p:origin x="1368" y="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eisy Massiel TREJO RODRIGUEZ" userId="S::greisy.trejo@ifrc.org::e526bc04-53a8-4936-a98e-d85577e992d4" providerId="AD" clId="Web-{B6085288-2082-458F-A9AB-15424CAC8FDB}"/>
    <pc:docChg chg="modSld">
      <pc:chgData name="Greisy Massiel TREJO RODRIGUEZ" userId="S::greisy.trejo@ifrc.org::e526bc04-53a8-4936-a98e-d85577e992d4" providerId="AD" clId="Web-{B6085288-2082-458F-A9AB-15424CAC8FDB}" dt="2022-05-27T17:21:25.787" v="45"/>
      <pc:docMkLst>
        <pc:docMk/>
      </pc:docMkLst>
      <pc:sldChg chg="modSp">
        <pc:chgData name="Greisy Massiel TREJO RODRIGUEZ" userId="S::greisy.trejo@ifrc.org::e526bc04-53a8-4936-a98e-d85577e992d4" providerId="AD" clId="Web-{B6085288-2082-458F-A9AB-15424CAC8FDB}" dt="2022-05-27T17:21:25.787" v="45"/>
        <pc:sldMkLst>
          <pc:docMk/>
          <pc:sldMk cId="0" sldId="257"/>
        </pc:sldMkLst>
        <pc:graphicFrameChg chg="mod modGraphic">
          <ac:chgData name="Greisy Massiel TREJO RODRIGUEZ" userId="S::greisy.trejo@ifrc.org::e526bc04-53a8-4936-a98e-d85577e992d4" providerId="AD" clId="Web-{B6085288-2082-458F-A9AB-15424CAC8FDB}" dt="2022-05-27T17:21:25.787" v="45"/>
          <ac:graphicFrameMkLst>
            <pc:docMk/>
            <pc:sldMk cId="0" sldId="257"/>
            <ac:graphicFrameMk id="17" creationId="{00000000-0000-0000-0000-000000000000}"/>
          </ac:graphicFrameMkLst>
        </pc:graphicFrameChg>
      </pc:sldChg>
    </pc:docChg>
  </pc:docChgLst>
  <pc:docChgLst>
    <pc:chgData name="Carmen Valle-Trabadelo" userId="cbf9492c-c5b0-41a1-8e6e-bb84a4c8cb09" providerId="ADAL" clId="{D68375AE-97B5-4C5C-9849-9AD2D7AF5F88}"/>
    <pc:docChg chg="undo custSel modSld">
      <pc:chgData name="Carmen Valle-Trabadelo" userId="cbf9492c-c5b0-41a1-8e6e-bb84a4c8cb09" providerId="ADAL" clId="{D68375AE-97B5-4C5C-9849-9AD2D7AF5F88}" dt="2022-05-31T07:00:02.788" v="188" actId="12"/>
      <pc:docMkLst>
        <pc:docMk/>
      </pc:docMkLst>
      <pc:sldChg chg="modSp mod">
        <pc:chgData name="Carmen Valle-Trabadelo" userId="cbf9492c-c5b0-41a1-8e6e-bb84a4c8cb09" providerId="ADAL" clId="{D68375AE-97B5-4C5C-9849-9AD2D7AF5F88}" dt="2022-05-31T06:42:02.871" v="72" actId="1076"/>
        <pc:sldMkLst>
          <pc:docMk/>
          <pc:sldMk cId="0" sldId="256"/>
        </pc:sldMkLst>
        <pc:spChg chg="mod">
          <ac:chgData name="Carmen Valle-Trabadelo" userId="cbf9492c-c5b0-41a1-8e6e-bb84a4c8cb09" providerId="ADAL" clId="{D68375AE-97B5-4C5C-9849-9AD2D7AF5F88}" dt="2022-05-31T06:41:41.391" v="69" actId="20577"/>
          <ac:spMkLst>
            <pc:docMk/>
            <pc:sldMk cId="0" sldId="256"/>
            <ac:spMk id="27" creationId="{00000000-0000-0000-0000-000000000000}"/>
          </ac:spMkLst>
        </pc:spChg>
        <pc:spChg chg="mod">
          <ac:chgData name="Carmen Valle-Trabadelo" userId="cbf9492c-c5b0-41a1-8e6e-bb84a4c8cb09" providerId="ADAL" clId="{D68375AE-97B5-4C5C-9849-9AD2D7AF5F88}" dt="2022-05-31T06:42:02.871" v="72" actId="1076"/>
          <ac:spMkLst>
            <pc:docMk/>
            <pc:sldMk cId="0" sldId="256"/>
            <ac:spMk id="28" creationId="{00000000-0000-0000-0000-000000000000}"/>
          </ac:spMkLst>
        </pc:spChg>
      </pc:sldChg>
      <pc:sldChg chg="modSp mod">
        <pc:chgData name="Carmen Valle-Trabadelo" userId="cbf9492c-c5b0-41a1-8e6e-bb84a4c8cb09" providerId="ADAL" clId="{D68375AE-97B5-4C5C-9849-9AD2D7AF5F88}" dt="2022-05-31T06:46:27.430" v="123" actId="20577"/>
        <pc:sldMkLst>
          <pc:docMk/>
          <pc:sldMk cId="0" sldId="257"/>
        </pc:sldMkLst>
        <pc:graphicFrameChg chg="mod modGraphic">
          <ac:chgData name="Carmen Valle-Trabadelo" userId="cbf9492c-c5b0-41a1-8e6e-bb84a4c8cb09" providerId="ADAL" clId="{D68375AE-97B5-4C5C-9849-9AD2D7AF5F88}" dt="2022-05-31T06:46:27.430" v="123" actId="20577"/>
          <ac:graphicFrameMkLst>
            <pc:docMk/>
            <pc:sldMk cId="0" sldId="257"/>
            <ac:graphicFrameMk id="17" creationId="{00000000-0000-0000-0000-000000000000}"/>
          </ac:graphicFrameMkLst>
        </pc:graphicFrameChg>
      </pc:sldChg>
      <pc:sldChg chg="modSp mod">
        <pc:chgData name="Carmen Valle-Trabadelo" userId="cbf9492c-c5b0-41a1-8e6e-bb84a4c8cb09" providerId="ADAL" clId="{D68375AE-97B5-4C5C-9849-9AD2D7AF5F88}" dt="2022-05-31T06:54:29.028" v="141" actId="20577"/>
        <pc:sldMkLst>
          <pc:docMk/>
          <pc:sldMk cId="0" sldId="258"/>
        </pc:sldMkLst>
        <pc:spChg chg="mod">
          <ac:chgData name="Carmen Valle-Trabadelo" userId="cbf9492c-c5b0-41a1-8e6e-bb84a4c8cb09" providerId="ADAL" clId="{D68375AE-97B5-4C5C-9849-9AD2D7AF5F88}" dt="2022-05-31T06:54:29.028" v="141" actId="20577"/>
          <ac:spMkLst>
            <pc:docMk/>
            <pc:sldMk cId="0" sldId="258"/>
            <ac:spMk id="19" creationId="{00000000-0000-0000-0000-000000000000}"/>
          </ac:spMkLst>
        </pc:spChg>
      </pc:sldChg>
      <pc:sldChg chg="modSp mod">
        <pc:chgData name="Carmen Valle-Trabadelo" userId="cbf9492c-c5b0-41a1-8e6e-bb84a4c8cb09" providerId="ADAL" clId="{D68375AE-97B5-4C5C-9849-9AD2D7AF5F88}" dt="2022-05-31T06:56:00.431" v="144" actId="20577"/>
        <pc:sldMkLst>
          <pc:docMk/>
          <pc:sldMk cId="0" sldId="259"/>
        </pc:sldMkLst>
        <pc:spChg chg="mod">
          <ac:chgData name="Carmen Valle-Trabadelo" userId="cbf9492c-c5b0-41a1-8e6e-bb84a4c8cb09" providerId="ADAL" clId="{D68375AE-97B5-4C5C-9849-9AD2D7AF5F88}" dt="2022-05-31T06:56:00.431" v="144" actId="20577"/>
          <ac:spMkLst>
            <pc:docMk/>
            <pc:sldMk cId="0" sldId="259"/>
            <ac:spMk id="21" creationId="{00000000-0000-0000-0000-000000000000}"/>
          </ac:spMkLst>
        </pc:spChg>
      </pc:sldChg>
      <pc:sldChg chg="modSp mod">
        <pc:chgData name="Carmen Valle-Trabadelo" userId="cbf9492c-c5b0-41a1-8e6e-bb84a4c8cb09" providerId="ADAL" clId="{D68375AE-97B5-4C5C-9849-9AD2D7AF5F88}" dt="2022-05-31T06:57:35.991" v="149" actId="20577"/>
        <pc:sldMkLst>
          <pc:docMk/>
          <pc:sldMk cId="0" sldId="260"/>
        </pc:sldMkLst>
        <pc:spChg chg="mod">
          <ac:chgData name="Carmen Valle-Trabadelo" userId="cbf9492c-c5b0-41a1-8e6e-bb84a4c8cb09" providerId="ADAL" clId="{D68375AE-97B5-4C5C-9849-9AD2D7AF5F88}" dt="2022-05-31T06:57:35.991" v="149" actId="20577"/>
          <ac:spMkLst>
            <pc:docMk/>
            <pc:sldMk cId="0" sldId="260"/>
            <ac:spMk id="14" creationId="{00000000-0000-0000-0000-000000000000}"/>
          </ac:spMkLst>
        </pc:spChg>
      </pc:sldChg>
      <pc:sldChg chg="modSp mod">
        <pc:chgData name="Carmen Valle-Trabadelo" userId="cbf9492c-c5b0-41a1-8e6e-bb84a4c8cb09" providerId="ADAL" clId="{D68375AE-97B5-4C5C-9849-9AD2D7AF5F88}" dt="2022-05-31T06:59:13.922" v="173" actId="20577"/>
        <pc:sldMkLst>
          <pc:docMk/>
          <pc:sldMk cId="0" sldId="262"/>
        </pc:sldMkLst>
        <pc:spChg chg="mod">
          <ac:chgData name="Carmen Valle-Trabadelo" userId="cbf9492c-c5b0-41a1-8e6e-bb84a4c8cb09" providerId="ADAL" clId="{D68375AE-97B5-4C5C-9849-9AD2D7AF5F88}" dt="2022-05-31T06:58:12.794" v="171" actId="20577"/>
          <ac:spMkLst>
            <pc:docMk/>
            <pc:sldMk cId="0" sldId="262"/>
            <ac:spMk id="17" creationId="{00000000-0000-0000-0000-000000000000}"/>
          </ac:spMkLst>
        </pc:spChg>
        <pc:spChg chg="mod">
          <ac:chgData name="Carmen Valle-Trabadelo" userId="cbf9492c-c5b0-41a1-8e6e-bb84a4c8cb09" providerId="ADAL" clId="{D68375AE-97B5-4C5C-9849-9AD2D7AF5F88}" dt="2022-05-31T06:59:13.922" v="173" actId="20577"/>
          <ac:spMkLst>
            <pc:docMk/>
            <pc:sldMk cId="0" sldId="262"/>
            <ac:spMk id="18" creationId="{00000000-0000-0000-0000-000000000000}"/>
          </ac:spMkLst>
        </pc:spChg>
      </pc:sldChg>
      <pc:sldChg chg="modSp mod">
        <pc:chgData name="Carmen Valle-Trabadelo" userId="cbf9492c-c5b0-41a1-8e6e-bb84a4c8cb09" providerId="ADAL" clId="{D68375AE-97B5-4C5C-9849-9AD2D7AF5F88}" dt="2022-05-31T07:00:02.788" v="188" actId="12"/>
        <pc:sldMkLst>
          <pc:docMk/>
          <pc:sldMk cId="0" sldId="263"/>
        </pc:sldMkLst>
        <pc:spChg chg="mod">
          <ac:chgData name="Carmen Valle-Trabadelo" userId="cbf9492c-c5b0-41a1-8e6e-bb84a4c8cb09" providerId="ADAL" clId="{D68375AE-97B5-4C5C-9849-9AD2D7AF5F88}" dt="2022-05-31T06:59:28.709" v="186" actId="20577"/>
          <ac:spMkLst>
            <pc:docMk/>
            <pc:sldMk cId="0" sldId="263"/>
            <ac:spMk id="17" creationId="{00000000-0000-0000-0000-000000000000}"/>
          </ac:spMkLst>
        </pc:spChg>
        <pc:spChg chg="mod">
          <ac:chgData name="Carmen Valle-Trabadelo" userId="cbf9492c-c5b0-41a1-8e6e-bb84a4c8cb09" providerId="ADAL" clId="{D68375AE-97B5-4C5C-9849-9AD2D7AF5F88}" dt="2022-05-31T07:00:02.788" v="188" actId="12"/>
          <ac:spMkLst>
            <pc:docMk/>
            <pc:sldMk cId="0" sldId="263"/>
            <ac:spMk id="18" creationId="{00000000-0000-0000-0000-000000000000}"/>
          </ac:spMkLst>
        </pc:spChg>
      </pc:sldChg>
    </pc:docChg>
  </pc:docChgLst>
  <pc:docChgLst>
    <pc:chgData name="Greisy Massiel TREJO RODRIGUEZ" userId="e526bc04-53a8-4936-a98e-d85577e992d4" providerId="ADAL" clId="{A71DA911-AE00-4545-A217-16DDD1DEC7BC}"/>
    <pc:docChg chg="undo custSel mod modSld modMainMaster">
      <pc:chgData name="Greisy Massiel TREJO RODRIGUEZ" userId="e526bc04-53a8-4936-a98e-d85577e992d4" providerId="ADAL" clId="{A71DA911-AE00-4545-A217-16DDD1DEC7BC}" dt="2022-05-03T20:12:25.341" v="1838" actId="20577"/>
      <pc:docMkLst>
        <pc:docMk/>
      </pc:docMkLst>
      <pc:sldChg chg="modSp mod">
        <pc:chgData name="Greisy Massiel TREJO RODRIGUEZ" userId="e526bc04-53a8-4936-a98e-d85577e992d4" providerId="ADAL" clId="{A71DA911-AE00-4545-A217-16DDD1DEC7BC}" dt="2022-05-03T20:12:25.341" v="1838" actId="20577"/>
        <pc:sldMkLst>
          <pc:docMk/>
          <pc:sldMk cId="0" sldId="256"/>
        </pc:sldMkLst>
        <pc:spChg chg="mod">
          <ac:chgData name="Greisy Massiel TREJO RODRIGUEZ" userId="e526bc04-53a8-4936-a98e-d85577e992d4" providerId="ADAL" clId="{A71DA911-AE00-4545-A217-16DDD1DEC7BC}" dt="2022-04-26T19:11:29.441" v="113" actId="20577"/>
          <ac:spMkLst>
            <pc:docMk/>
            <pc:sldMk cId="0" sldId="256"/>
            <ac:spMk id="27" creationId="{00000000-0000-0000-0000-000000000000}"/>
          </ac:spMkLst>
        </pc:spChg>
        <pc:spChg chg="mod">
          <ac:chgData name="Greisy Massiel TREJO RODRIGUEZ" userId="e526bc04-53a8-4936-a98e-d85577e992d4" providerId="ADAL" clId="{A71DA911-AE00-4545-A217-16DDD1DEC7BC}" dt="2022-05-03T20:12:25.341" v="1838" actId="20577"/>
          <ac:spMkLst>
            <pc:docMk/>
            <pc:sldMk cId="0" sldId="256"/>
            <ac:spMk id="28" creationId="{00000000-0000-0000-0000-000000000000}"/>
          </ac:spMkLst>
        </pc:spChg>
      </pc:sldChg>
      <pc:sldChg chg="modSp mod">
        <pc:chgData name="Greisy Massiel TREJO RODRIGUEZ" userId="e526bc04-53a8-4936-a98e-d85577e992d4" providerId="ADAL" clId="{A71DA911-AE00-4545-A217-16DDD1DEC7BC}" dt="2022-04-26T19:21:33.881" v="1006" actId="20577"/>
        <pc:sldMkLst>
          <pc:docMk/>
          <pc:sldMk cId="0" sldId="257"/>
        </pc:sldMkLst>
        <pc:spChg chg="mod">
          <ac:chgData name="Greisy Massiel TREJO RODRIGUEZ" userId="e526bc04-53a8-4936-a98e-d85577e992d4" providerId="ADAL" clId="{A71DA911-AE00-4545-A217-16DDD1DEC7BC}" dt="2022-04-26T19:13:10.625" v="283" actId="1076"/>
          <ac:spMkLst>
            <pc:docMk/>
            <pc:sldMk cId="0" sldId="257"/>
            <ac:spMk id="2" creationId="{00000000-0000-0000-0000-000000000000}"/>
          </ac:spMkLst>
        </pc:spChg>
        <pc:spChg chg="mod">
          <ac:chgData name="Greisy Massiel TREJO RODRIGUEZ" userId="e526bc04-53a8-4936-a98e-d85577e992d4" providerId="ADAL" clId="{A71DA911-AE00-4545-A217-16DDD1DEC7BC}" dt="2022-04-26T19:12:36.048" v="226" actId="20577"/>
          <ac:spMkLst>
            <pc:docMk/>
            <pc:sldMk cId="0" sldId="257"/>
            <ac:spMk id="12" creationId="{00000000-0000-0000-0000-000000000000}"/>
          </ac:spMkLst>
        </pc:spChg>
        <pc:spChg chg="mod">
          <ac:chgData name="Greisy Massiel TREJO RODRIGUEZ" userId="e526bc04-53a8-4936-a98e-d85577e992d4" providerId="ADAL" clId="{A71DA911-AE00-4545-A217-16DDD1DEC7BC}" dt="2022-04-26T19:15:35.066" v="380" actId="20577"/>
          <ac:spMkLst>
            <pc:docMk/>
            <pc:sldMk cId="0" sldId="257"/>
            <ac:spMk id="16" creationId="{00000000-0000-0000-0000-000000000000}"/>
          </ac:spMkLst>
        </pc:spChg>
        <pc:graphicFrameChg chg="mod modGraphic">
          <ac:chgData name="Greisy Massiel TREJO RODRIGUEZ" userId="e526bc04-53a8-4936-a98e-d85577e992d4" providerId="ADAL" clId="{A71DA911-AE00-4545-A217-16DDD1DEC7BC}" dt="2022-04-26T19:21:33.881" v="1006" actId="20577"/>
          <ac:graphicFrameMkLst>
            <pc:docMk/>
            <pc:sldMk cId="0" sldId="257"/>
            <ac:graphicFrameMk id="17" creationId="{00000000-0000-0000-0000-000000000000}"/>
          </ac:graphicFrameMkLst>
        </pc:graphicFrameChg>
      </pc:sldChg>
      <pc:sldChg chg="addSp delSp modSp mod">
        <pc:chgData name="Greisy Massiel TREJO RODRIGUEZ" userId="e526bc04-53a8-4936-a98e-d85577e992d4" providerId="ADAL" clId="{A71DA911-AE00-4545-A217-16DDD1DEC7BC}" dt="2022-04-26T19:55:12.613" v="1763" actId="20577"/>
        <pc:sldMkLst>
          <pc:docMk/>
          <pc:sldMk cId="0" sldId="258"/>
        </pc:sldMkLst>
        <pc:spChg chg="del mod">
          <ac:chgData name="Greisy Massiel TREJO RODRIGUEZ" userId="e526bc04-53a8-4936-a98e-d85577e992d4" providerId="ADAL" clId="{A71DA911-AE00-4545-A217-16DDD1DEC7BC}" dt="2022-04-26T19:13:19.029" v="285" actId="478"/>
          <ac:spMkLst>
            <pc:docMk/>
            <pc:sldMk cId="0" sldId="258"/>
            <ac:spMk id="2" creationId="{00000000-0000-0000-0000-000000000000}"/>
          </ac:spMkLst>
        </pc:spChg>
        <pc:spChg chg="mod">
          <ac:chgData name="Greisy Massiel TREJO RODRIGUEZ" userId="e526bc04-53a8-4936-a98e-d85577e992d4" providerId="ADAL" clId="{A71DA911-AE00-4545-A217-16DDD1DEC7BC}" dt="2022-04-26T19:21:56.095" v="1016" actId="20577"/>
          <ac:spMkLst>
            <pc:docMk/>
            <pc:sldMk cId="0" sldId="258"/>
            <ac:spMk id="18" creationId="{00000000-0000-0000-0000-000000000000}"/>
          </ac:spMkLst>
        </pc:spChg>
        <pc:spChg chg="mod">
          <ac:chgData name="Greisy Massiel TREJO RODRIGUEZ" userId="e526bc04-53a8-4936-a98e-d85577e992d4" providerId="ADAL" clId="{A71DA911-AE00-4545-A217-16DDD1DEC7BC}" dt="2022-04-26T19:55:12.613" v="1763" actId="20577"/>
          <ac:spMkLst>
            <pc:docMk/>
            <pc:sldMk cId="0" sldId="258"/>
            <ac:spMk id="19" creationId="{00000000-0000-0000-0000-000000000000}"/>
          </ac:spMkLst>
        </pc:spChg>
        <pc:spChg chg="del">
          <ac:chgData name="Greisy Massiel TREJO RODRIGUEZ" userId="e526bc04-53a8-4936-a98e-d85577e992d4" providerId="ADAL" clId="{A71DA911-AE00-4545-A217-16DDD1DEC7BC}" dt="2022-04-26T19:14:26.471" v="304" actId="478"/>
          <ac:spMkLst>
            <pc:docMk/>
            <pc:sldMk cId="0" sldId="258"/>
            <ac:spMk id="20" creationId="{00000000-0000-0000-0000-000000000000}"/>
          </ac:spMkLst>
        </pc:spChg>
        <pc:spChg chg="add mod">
          <ac:chgData name="Greisy Massiel TREJO RODRIGUEZ" userId="e526bc04-53a8-4936-a98e-d85577e992d4" providerId="ADAL" clId="{A71DA911-AE00-4545-A217-16DDD1DEC7BC}" dt="2022-04-26T19:13:20.697" v="286"/>
          <ac:spMkLst>
            <pc:docMk/>
            <pc:sldMk cId="0" sldId="258"/>
            <ac:spMk id="21" creationId="{C24E124B-8B26-9546-BCF7-4D6D3A5FA350}"/>
          </ac:spMkLst>
        </pc:spChg>
        <pc:spChg chg="add mod">
          <ac:chgData name="Greisy Massiel TREJO RODRIGUEZ" userId="e526bc04-53a8-4936-a98e-d85577e992d4" providerId="ADAL" clId="{A71DA911-AE00-4545-A217-16DDD1DEC7BC}" dt="2022-04-26T19:14:27.929" v="305"/>
          <ac:spMkLst>
            <pc:docMk/>
            <pc:sldMk cId="0" sldId="258"/>
            <ac:spMk id="22" creationId="{D2F4989B-7F1F-DF44-B80F-93C89B476D1C}"/>
          </ac:spMkLst>
        </pc:spChg>
      </pc:sldChg>
      <pc:sldChg chg="addSp delSp modSp mod">
        <pc:chgData name="Greisy Massiel TREJO RODRIGUEZ" userId="e526bc04-53a8-4936-a98e-d85577e992d4" providerId="ADAL" clId="{A71DA911-AE00-4545-A217-16DDD1DEC7BC}" dt="2022-04-26T19:56:42.462" v="1829" actId="20577"/>
        <pc:sldMkLst>
          <pc:docMk/>
          <pc:sldMk cId="0" sldId="259"/>
        </pc:sldMkLst>
        <pc:spChg chg="del">
          <ac:chgData name="Greisy Massiel TREJO RODRIGUEZ" userId="e526bc04-53a8-4936-a98e-d85577e992d4" providerId="ADAL" clId="{A71DA911-AE00-4545-A217-16DDD1DEC7BC}" dt="2022-04-26T19:13:23.592" v="287" actId="478"/>
          <ac:spMkLst>
            <pc:docMk/>
            <pc:sldMk cId="0" sldId="259"/>
            <ac:spMk id="2" creationId="{00000000-0000-0000-0000-000000000000}"/>
          </ac:spMkLst>
        </pc:spChg>
        <pc:spChg chg="mod">
          <ac:chgData name="Greisy Massiel TREJO RODRIGUEZ" userId="e526bc04-53a8-4936-a98e-d85577e992d4" providerId="ADAL" clId="{A71DA911-AE00-4545-A217-16DDD1DEC7BC}" dt="2022-04-26T19:22:07.797" v="1031" actId="20577"/>
          <ac:spMkLst>
            <pc:docMk/>
            <pc:sldMk cId="0" sldId="259"/>
            <ac:spMk id="20" creationId="{00000000-0000-0000-0000-000000000000}"/>
          </ac:spMkLst>
        </pc:spChg>
        <pc:spChg chg="mod">
          <ac:chgData name="Greisy Massiel TREJO RODRIGUEZ" userId="e526bc04-53a8-4936-a98e-d85577e992d4" providerId="ADAL" clId="{A71DA911-AE00-4545-A217-16DDD1DEC7BC}" dt="2022-04-26T19:56:42.462" v="1829" actId="20577"/>
          <ac:spMkLst>
            <pc:docMk/>
            <pc:sldMk cId="0" sldId="259"/>
            <ac:spMk id="21" creationId="{00000000-0000-0000-0000-000000000000}"/>
          </ac:spMkLst>
        </pc:spChg>
        <pc:spChg chg="del">
          <ac:chgData name="Greisy Massiel TREJO RODRIGUEZ" userId="e526bc04-53a8-4936-a98e-d85577e992d4" providerId="ADAL" clId="{A71DA911-AE00-4545-A217-16DDD1DEC7BC}" dt="2022-04-26T19:14:32.368" v="306" actId="478"/>
          <ac:spMkLst>
            <pc:docMk/>
            <pc:sldMk cId="0" sldId="259"/>
            <ac:spMk id="22" creationId="{00000000-0000-0000-0000-000000000000}"/>
          </ac:spMkLst>
        </pc:spChg>
        <pc:spChg chg="add mod">
          <ac:chgData name="Greisy Massiel TREJO RODRIGUEZ" userId="e526bc04-53a8-4936-a98e-d85577e992d4" providerId="ADAL" clId="{A71DA911-AE00-4545-A217-16DDD1DEC7BC}" dt="2022-04-26T19:13:25.095" v="288"/>
          <ac:spMkLst>
            <pc:docMk/>
            <pc:sldMk cId="0" sldId="259"/>
            <ac:spMk id="23" creationId="{01953402-F6FC-F347-95DF-70C54DFE85C7}"/>
          </ac:spMkLst>
        </pc:spChg>
        <pc:spChg chg="add mod">
          <ac:chgData name="Greisy Massiel TREJO RODRIGUEZ" userId="e526bc04-53a8-4936-a98e-d85577e992d4" providerId="ADAL" clId="{A71DA911-AE00-4545-A217-16DDD1DEC7BC}" dt="2022-04-26T19:14:33.934" v="307"/>
          <ac:spMkLst>
            <pc:docMk/>
            <pc:sldMk cId="0" sldId="259"/>
            <ac:spMk id="24" creationId="{5F4628F2-E0A7-654C-9F18-B4D712B15FCB}"/>
          </ac:spMkLst>
        </pc:spChg>
      </pc:sldChg>
      <pc:sldChg chg="addSp delSp modSp mod">
        <pc:chgData name="Greisy Massiel TREJO RODRIGUEZ" userId="e526bc04-53a8-4936-a98e-d85577e992d4" providerId="ADAL" clId="{A71DA911-AE00-4545-A217-16DDD1DEC7BC}" dt="2022-04-26T19:41:09.175" v="1215" actId="478"/>
        <pc:sldMkLst>
          <pc:docMk/>
          <pc:sldMk cId="0" sldId="260"/>
        </pc:sldMkLst>
        <pc:spChg chg="del mod">
          <ac:chgData name="Greisy Massiel TREJO RODRIGUEZ" userId="e526bc04-53a8-4936-a98e-d85577e992d4" providerId="ADAL" clId="{A71DA911-AE00-4545-A217-16DDD1DEC7BC}" dt="2022-04-26T19:13:29.257" v="290" actId="478"/>
          <ac:spMkLst>
            <pc:docMk/>
            <pc:sldMk cId="0" sldId="260"/>
            <ac:spMk id="2" creationId="{00000000-0000-0000-0000-000000000000}"/>
          </ac:spMkLst>
        </pc:spChg>
        <pc:spChg chg="mod">
          <ac:chgData name="Greisy Massiel TREJO RODRIGUEZ" userId="e526bc04-53a8-4936-a98e-d85577e992d4" providerId="ADAL" clId="{A71DA911-AE00-4545-A217-16DDD1DEC7BC}" dt="2022-04-26T19:41:00.602" v="1213" actId="1076"/>
          <ac:spMkLst>
            <pc:docMk/>
            <pc:sldMk cId="0" sldId="260"/>
            <ac:spMk id="13" creationId="{00000000-0000-0000-0000-000000000000}"/>
          </ac:spMkLst>
        </pc:spChg>
        <pc:spChg chg="mod">
          <ac:chgData name="Greisy Massiel TREJO RODRIGUEZ" userId="e526bc04-53a8-4936-a98e-d85577e992d4" providerId="ADAL" clId="{A71DA911-AE00-4545-A217-16DDD1DEC7BC}" dt="2022-04-26T19:41:04.323" v="1214" actId="1076"/>
          <ac:spMkLst>
            <pc:docMk/>
            <pc:sldMk cId="0" sldId="260"/>
            <ac:spMk id="14" creationId="{00000000-0000-0000-0000-000000000000}"/>
          </ac:spMkLst>
        </pc:spChg>
        <pc:spChg chg="del">
          <ac:chgData name="Greisy Massiel TREJO RODRIGUEZ" userId="e526bc04-53a8-4936-a98e-d85577e992d4" providerId="ADAL" clId="{A71DA911-AE00-4545-A217-16DDD1DEC7BC}" dt="2022-04-26T19:14:38.057" v="308" actId="478"/>
          <ac:spMkLst>
            <pc:docMk/>
            <pc:sldMk cId="0" sldId="260"/>
            <ac:spMk id="17" creationId="{00000000-0000-0000-0000-000000000000}"/>
          </ac:spMkLst>
        </pc:spChg>
        <pc:spChg chg="add del mod">
          <ac:chgData name="Greisy Massiel TREJO RODRIGUEZ" userId="e526bc04-53a8-4936-a98e-d85577e992d4" providerId="ADAL" clId="{A71DA911-AE00-4545-A217-16DDD1DEC7BC}" dt="2022-04-26T19:41:09.175" v="1215" actId="478"/>
          <ac:spMkLst>
            <pc:docMk/>
            <pc:sldMk cId="0" sldId="260"/>
            <ac:spMk id="18" creationId="{3AAA2D8F-7771-6E45-8008-4B1303B842C1}"/>
          </ac:spMkLst>
        </pc:spChg>
        <pc:spChg chg="add mod">
          <ac:chgData name="Greisy Massiel TREJO RODRIGUEZ" userId="e526bc04-53a8-4936-a98e-d85577e992d4" providerId="ADAL" clId="{A71DA911-AE00-4545-A217-16DDD1DEC7BC}" dt="2022-04-26T19:13:30.795" v="291"/>
          <ac:spMkLst>
            <pc:docMk/>
            <pc:sldMk cId="0" sldId="260"/>
            <ac:spMk id="19" creationId="{94549D7F-BF4A-8A42-8662-61B4BD1179E9}"/>
          </ac:spMkLst>
        </pc:spChg>
        <pc:spChg chg="add mod">
          <ac:chgData name="Greisy Massiel TREJO RODRIGUEZ" userId="e526bc04-53a8-4936-a98e-d85577e992d4" providerId="ADAL" clId="{A71DA911-AE00-4545-A217-16DDD1DEC7BC}" dt="2022-04-26T19:14:39.824" v="309"/>
          <ac:spMkLst>
            <pc:docMk/>
            <pc:sldMk cId="0" sldId="260"/>
            <ac:spMk id="20" creationId="{2FEB483A-5F2B-334E-A86E-C9CE139B3959}"/>
          </ac:spMkLst>
        </pc:spChg>
      </pc:sldChg>
      <pc:sldChg chg="addSp delSp modSp mod">
        <pc:chgData name="Greisy Massiel TREJO RODRIGUEZ" userId="e526bc04-53a8-4936-a98e-d85577e992d4" providerId="ADAL" clId="{A71DA911-AE00-4545-A217-16DDD1DEC7BC}" dt="2022-04-26T19:39:22.251" v="1201" actId="313"/>
        <pc:sldMkLst>
          <pc:docMk/>
          <pc:sldMk cId="0" sldId="261"/>
        </pc:sldMkLst>
        <pc:spChg chg="del">
          <ac:chgData name="Greisy Massiel TREJO RODRIGUEZ" userId="e526bc04-53a8-4936-a98e-d85577e992d4" providerId="ADAL" clId="{A71DA911-AE00-4545-A217-16DDD1DEC7BC}" dt="2022-04-26T19:13:43.061" v="292" actId="478"/>
          <ac:spMkLst>
            <pc:docMk/>
            <pc:sldMk cId="0" sldId="261"/>
            <ac:spMk id="2" creationId="{00000000-0000-0000-0000-000000000000}"/>
          </ac:spMkLst>
        </pc:spChg>
        <pc:spChg chg="mod">
          <ac:chgData name="Greisy Massiel TREJO RODRIGUEZ" userId="e526bc04-53a8-4936-a98e-d85577e992d4" providerId="ADAL" clId="{A71DA911-AE00-4545-A217-16DDD1DEC7BC}" dt="2022-04-26T19:39:22.251" v="1201" actId="313"/>
          <ac:spMkLst>
            <pc:docMk/>
            <pc:sldMk cId="0" sldId="261"/>
            <ac:spMk id="13" creationId="{00000000-0000-0000-0000-000000000000}"/>
          </ac:spMkLst>
        </pc:spChg>
        <pc:spChg chg="mod">
          <ac:chgData name="Greisy Massiel TREJO RODRIGUEZ" userId="e526bc04-53a8-4936-a98e-d85577e992d4" providerId="ADAL" clId="{A71DA911-AE00-4545-A217-16DDD1DEC7BC}" dt="2022-04-26T19:36:44.959" v="1076" actId="20577"/>
          <ac:spMkLst>
            <pc:docMk/>
            <pc:sldMk cId="0" sldId="261"/>
            <ac:spMk id="14" creationId="{00000000-0000-0000-0000-000000000000}"/>
          </ac:spMkLst>
        </pc:spChg>
        <pc:spChg chg="del">
          <ac:chgData name="Greisy Massiel TREJO RODRIGUEZ" userId="e526bc04-53a8-4936-a98e-d85577e992d4" providerId="ADAL" clId="{A71DA911-AE00-4545-A217-16DDD1DEC7BC}" dt="2022-04-26T19:14:44.937" v="310" actId="478"/>
          <ac:spMkLst>
            <pc:docMk/>
            <pc:sldMk cId="0" sldId="261"/>
            <ac:spMk id="15" creationId="{00000000-0000-0000-0000-000000000000}"/>
          </ac:spMkLst>
        </pc:spChg>
        <pc:spChg chg="add mod">
          <ac:chgData name="Greisy Massiel TREJO RODRIGUEZ" userId="e526bc04-53a8-4936-a98e-d85577e992d4" providerId="ADAL" clId="{A71DA911-AE00-4545-A217-16DDD1DEC7BC}" dt="2022-04-26T19:13:44.685" v="293"/>
          <ac:spMkLst>
            <pc:docMk/>
            <pc:sldMk cId="0" sldId="261"/>
            <ac:spMk id="16" creationId="{1BEDAAC2-7F1E-6E46-9521-9E10D69F0268}"/>
          </ac:spMkLst>
        </pc:spChg>
        <pc:spChg chg="add mod">
          <ac:chgData name="Greisy Massiel TREJO RODRIGUEZ" userId="e526bc04-53a8-4936-a98e-d85577e992d4" providerId="ADAL" clId="{A71DA911-AE00-4545-A217-16DDD1DEC7BC}" dt="2022-04-26T19:14:46.740" v="311"/>
          <ac:spMkLst>
            <pc:docMk/>
            <pc:sldMk cId="0" sldId="261"/>
            <ac:spMk id="17" creationId="{7C1F4A39-824B-4F47-B327-716707AAF55A}"/>
          </ac:spMkLst>
        </pc:spChg>
      </pc:sldChg>
      <pc:sldChg chg="addSp delSp modSp mod">
        <pc:chgData name="Greisy Massiel TREJO RODRIGUEZ" userId="e526bc04-53a8-4936-a98e-d85577e992d4" providerId="ADAL" clId="{A71DA911-AE00-4545-A217-16DDD1DEC7BC}" dt="2022-04-26T19:41:56.814" v="1230" actId="20577"/>
        <pc:sldMkLst>
          <pc:docMk/>
          <pc:sldMk cId="0" sldId="262"/>
        </pc:sldMkLst>
        <pc:spChg chg="del">
          <ac:chgData name="Greisy Massiel TREJO RODRIGUEZ" userId="e526bc04-53a8-4936-a98e-d85577e992d4" providerId="ADAL" clId="{A71DA911-AE00-4545-A217-16DDD1DEC7BC}" dt="2022-04-26T19:13:50.024" v="294" actId="478"/>
          <ac:spMkLst>
            <pc:docMk/>
            <pc:sldMk cId="0" sldId="262"/>
            <ac:spMk id="2" creationId="{00000000-0000-0000-0000-000000000000}"/>
          </ac:spMkLst>
        </pc:spChg>
        <pc:spChg chg="mod">
          <ac:chgData name="Greisy Massiel TREJO RODRIGUEZ" userId="e526bc04-53a8-4936-a98e-d85577e992d4" providerId="ADAL" clId="{A71DA911-AE00-4545-A217-16DDD1DEC7BC}" dt="2022-04-26T19:37:43.012" v="1099" actId="1076"/>
          <ac:spMkLst>
            <pc:docMk/>
            <pc:sldMk cId="0" sldId="262"/>
            <ac:spMk id="13" creationId="{00000000-0000-0000-0000-000000000000}"/>
          </ac:spMkLst>
        </pc:spChg>
        <pc:spChg chg="mod">
          <ac:chgData name="Greisy Massiel TREJO RODRIGUEZ" userId="e526bc04-53a8-4936-a98e-d85577e992d4" providerId="ADAL" clId="{A71DA911-AE00-4545-A217-16DDD1DEC7BC}" dt="2022-04-26T19:37:08.049" v="1090" actId="14100"/>
          <ac:spMkLst>
            <pc:docMk/>
            <pc:sldMk cId="0" sldId="262"/>
            <ac:spMk id="16" creationId="{00000000-0000-0000-0000-000000000000}"/>
          </ac:spMkLst>
        </pc:spChg>
        <pc:spChg chg="mod">
          <ac:chgData name="Greisy Massiel TREJO RODRIGUEZ" userId="e526bc04-53a8-4936-a98e-d85577e992d4" providerId="ADAL" clId="{A71DA911-AE00-4545-A217-16DDD1DEC7BC}" dt="2022-04-26T19:41:56.814" v="1230" actId="20577"/>
          <ac:spMkLst>
            <pc:docMk/>
            <pc:sldMk cId="0" sldId="262"/>
            <ac:spMk id="17" creationId="{00000000-0000-0000-0000-000000000000}"/>
          </ac:spMkLst>
        </pc:spChg>
        <pc:spChg chg="mod">
          <ac:chgData name="Greisy Massiel TREJO RODRIGUEZ" userId="e526bc04-53a8-4936-a98e-d85577e992d4" providerId="ADAL" clId="{A71DA911-AE00-4545-A217-16DDD1DEC7BC}" dt="2022-04-26T19:38:18.378" v="1118" actId="20577"/>
          <ac:spMkLst>
            <pc:docMk/>
            <pc:sldMk cId="0" sldId="262"/>
            <ac:spMk id="18" creationId="{00000000-0000-0000-0000-000000000000}"/>
          </ac:spMkLst>
        </pc:spChg>
        <pc:spChg chg="del">
          <ac:chgData name="Greisy Massiel TREJO RODRIGUEZ" userId="e526bc04-53a8-4936-a98e-d85577e992d4" providerId="ADAL" clId="{A71DA911-AE00-4545-A217-16DDD1DEC7BC}" dt="2022-04-26T19:14:51.725" v="312" actId="478"/>
          <ac:spMkLst>
            <pc:docMk/>
            <pc:sldMk cId="0" sldId="262"/>
            <ac:spMk id="19" creationId="{00000000-0000-0000-0000-000000000000}"/>
          </ac:spMkLst>
        </pc:spChg>
        <pc:spChg chg="add mod">
          <ac:chgData name="Greisy Massiel TREJO RODRIGUEZ" userId="e526bc04-53a8-4936-a98e-d85577e992d4" providerId="ADAL" clId="{A71DA911-AE00-4545-A217-16DDD1DEC7BC}" dt="2022-04-26T19:13:51.690" v="295"/>
          <ac:spMkLst>
            <pc:docMk/>
            <pc:sldMk cId="0" sldId="262"/>
            <ac:spMk id="20" creationId="{6C7DC5D5-5703-164A-B57F-11A0FCFBD603}"/>
          </ac:spMkLst>
        </pc:spChg>
        <pc:spChg chg="add mod">
          <ac:chgData name="Greisy Massiel TREJO RODRIGUEZ" userId="e526bc04-53a8-4936-a98e-d85577e992d4" providerId="ADAL" clId="{A71DA911-AE00-4545-A217-16DDD1DEC7BC}" dt="2022-04-26T19:14:53.261" v="313"/>
          <ac:spMkLst>
            <pc:docMk/>
            <pc:sldMk cId="0" sldId="262"/>
            <ac:spMk id="21" creationId="{08F94F9F-4B24-C64A-A3A8-0A45911B0E81}"/>
          </ac:spMkLst>
        </pc:spChg>
      </pc:sldChg>
      <pc:sldChg chg="addSp delSp modSp mod">
        <pc:chgData name="Greisy Massiel TREJO RODRIGUEZ" userId="e526bc04-53a8-4936-a98e-d85577e992d4" providerId="ADAL" clId="{A71DA911-AE00-4545-A217-16DDD1DEC7BC}" dt="2022-04-26T19:57:02.593" v="1830" actId="313"/>
        <pc:sldMkLst>
          <pc:docMk/>
          <pc:sldMk cId="0" sldId="263"/>
        </pc:sldMkLst>
        <pc:spChg chg="del">
          <ac:chgData name="Greisy Massiel TREJO RODRIGUEZ" userId="e526bc04-53a8-4936-a98e-d85577e992d4" providerId="ADAL" clId="{A71DA911-AE00-4545-A217-16DDD1DEC7BC}" dt="2022-04-26T19:13:55.973" v="296" actId="478"/>
          <ac:spMkLst>
            <pc:docMk/>
            <pc:sldMk cId="0" sldId="263"/>
            <ac:spMk id="2" creationId="{00000000-0000-0000-0000-000000000000}"/>
          </ac:spMkLst>
        </pc:spChg>
        <pc:spChg chg="mod">
          <ac:chgData name="Greisy Massiel TREJO RODRIGUEZ" userId="e526bc04-53a8-4936-a98e-d85577e992d4" providerId="ADAL" clId="{A71DA911-AE00-4545-A217-16DDD1DEC7BC}" dt="2022-04-26T19:57:02.593" v="1830" actId="313"/>
          <ac:spMkLst>
            <pc:docMk/>
            <pc:sldMk cId="0" sldId="263"/>
            <ac:spMk id="17" creationId="{00000000-0000-0000-0000-000000000000}"/>
          </ac:spMkLst>
        </pc:spChg>
        <pc:spChg chg="mod">
          <ac:chgData name="Greisy Massiel TREJO RODRIGUEZ" userId="e526bc04-53a8-4936-a98e-d85577e992d4" providerId="ADAL" clId="{A71DA911-AE00-4545-A217-16DDD1DEC7BC}" dt="2022-04-26T19:43:25.705" v="1297" actId="12"/>
          <ac:spMkLst>
            <pc:docMk/>
            <pc:sldMk cId="0" sldId="263"/>
            <ac:spMk id="18" creationId="{00000000-0000-0000-0000-000000000000}"/>
          </ac:spMkLst>
        </pc:spChg>
        <pc:spChg chg="del">
          <ac:chgData name="Greisy Massiel TREJO RODRIGUEZ" userId="e526bc04-53a8-4936-a98e-d85577e992d4" providerId="ADAL" clId="{A71DA911-AE00-4545-A217-16DDD1DEC7BC}" dt="2022-04-26T19:14:58.352" v="314" actId="478"/>
          <ac:spMkLst>
            <pc:docMk/>
            <pc:sldMk cId="0" sldId="263"/>
            <ac:spMk id="19" creationId="{00000000-0000-0000-0000-000000000000}"/>
          </ac:spMkLst>
        </pc:spChg>
        <pc:spChg chg="add mod">
          <ac:chgData name="Greisy Massiel TREJO RODRIGUEZ" userId="e526bc04-53a8-4936-a98e-d85577e992d4" providerId="ADAL" clId="{A71DA911-AE00-4545-A217-16DDD1DEC7BC}" dt="2022-04-26T19:13:57.556" v="297"/>
          <ac:spMkLst>
            <pc:docMk/>
            <pc:sldMk cId="0" sldId="263"/>
            <ac:spMk id="20" creationId="{DDDD14A7-3CA6-2943-BC48-8F1527AFA1B0}"/>
          </ac:spMkLst>
        </pc:spChg>
        <pc:spChg chg="add mod">
          <ac:chgData name="Greisy Massiel TREJO RODRIGUEZ" userId="e526bc04-53a8-4936-a98e-d85577e992d4" providerId="ADAL" clId="{A71DA911-AE00-4545-A217-16DDD1DEC7BC}" dt="2022-04-26T19:14:59.784" v="315"/>
          <ac:spMkLst>
            <pc:docMk/>
            <pc:sldMk cId="0" sldId="263"/>
            <ac:spMk id="21" creationId="{1EA3EF1D-8CBE-3649-8760-A72EF9890B80}"/>
          </ac:spMkLst>
        </pc:spChg>
      </pc:sldChg>
      <pc:sldChg chg="addSp delSp modSp mod">
        <pc:chgData name="Greisy Massiel TREJO RODRIGUEZ" userId="e526bc04-53a8-4936-a98e-d85577e992d4" providerId="ADAL" clId="{A71DA911-AE00-4545-A217-16DDD1DEC7BC}" dt="2022-04-26T19:45:34.912" v="1410" actId="20577"/>
        <pc:sldMkLst>
          <pc:docMk/>
          <pc:sldMk cId="0" sldId="264"/>
        </pc:sldMkLst>
        <pc:spChg chg="del">
          <ac:chgData name="Greisy Massiel TREJO RODRIGUEZ" userId="e526bc04-53a8-4936-a98e-d85577e992d4" providerId="ADAL" clId="{A71DA911-AE00-4545-A217-16DDD1DEC7BC}" dt="2022-04-26T19:14:02.089" v="298" actId="478"/>
          <ac:spMkLst>
            <pc:docMk/>
            <pc:sldMk cId="0" sldId="264"/>
            <ac:spMk id="2" creationId="{00000000-0000-0000-0000-000000000000}"/>
          </ac:spMkLst>
        </pc:spChg>
        <pc:spChg chg="mod">
          <ac:chgData name="Greisy Massiel TREJO RODRIGUEZ" userId="e526bc04-53a8-4936-a98e-d85577e992d4" providerId="ADAL" clId="{A71DA911-AE00-4545-A217-16DDD1DEC7BC}" dt="2022-04-26T19:43:53.534" v="1311" actId="14100"/>
          <ac:spMkLst>
            <pc:docMk/>
            <pc:sldMk cId="0" sldId="264"/>
            <ac:spMk id="16" creationId="{00000000-0000-0000-0000-000000000000}"/>
          </ac:spMkLst>
        </pc:spChg>
        <pc:spChg chg="mod">
          <ac:chgData name="Greisy Massiel TREJO RODRIGUEZ" userId="e526bc04-53a8-4936-a98e-d85577e992d4" providerId="ADAL" clId="{A71DA911-AE00-4545-A217-16DDD1DEC7BC}" dt="2022-04-26T19:44:58.270" v="1364" actId="20577"/>
          <ac:spMkLst>
            <pc:docMk/>
            <pc:sldMk cId="0" sldId="264"/>
            <ac:spMk id="17" creationId="{00000000-0000-0000-0000-000000000000}"/>
          </ac:spMkLst>
        </pc:spChg>
        <pc:spChg chg="add del mod">
          <ac:chgData name="Greisy Massiel TREJO RODRIGUEZ" userId="e526bc04-53a8-4936-a98e-d85577e992d4" providerId="ADAL" clId="{A71DA911-AE00-4545-A217-16DDD1DEC7BC}" dt="2022-04-26T19:45:34.912" v="1410" actId="20577"/>
          <ac:spMkLst>
            <pc:docMk/>
            <pc:sldMk cId="0" sldId="264"/>
            <ac:spMk id="18" creationId="{00000000-0000-0000-0000-000000000000}"/>
          </ac:spMkLst>
        </pc:spChg>
        <pc:spChg chg="del">
          <ac:chgData name="Greisy Massiel TREJO RODRIGUEZ" userId="e526bc04-53a8-4936-a98e-d85577e992d4" providerId="ADAL" clId="{A71DA911-AE00-4545-A217-16DDD1DEC7BC}" dt="2022-04-26T19:15:03.772" v="316" actId="478"/>
          <ac:spMkLst>
            <pc:docMk/>
            <pc:sldMk cId="0" sldId="264"/>
            <ac:spMk id="19" creationId="{00000000-0000-0000-0000-000000000000}"/>
          </ac:spMkLst>
        </pc:spChg>
        <pc:spChg chg="add mod">
          <ac:chgData name="Greisy Massiel TREJO RODRIGUEZ" userId="e526bc04-53a8-4936-a98e-d85577e992d4" providerId="ADAL" clId="{A71DA911-AE00-4545-A217-16DDD1DEC7BC}" dt="2022-04-26T19:14:03.752" v="299"/>
          <ac:spMkLst>
            <pc:docMk/>
            <pc:sldMk cId="0" sldId="264"/>
            <ac:spMk id="20" creationId="{D1DAA1BB-D950-E143-96C0-FF9D3782694E}"/>
          </ac:spMkLst>
        </pc:spChg>
        <pc:spChg chg="add mod">
          <ac:chgData name="Greisy Massiel TREJO RODRIGUEZ" userId="e526bc04-53a8-4936-a98e-d85577e992d4" providerId="ADAL" clId="{A71DA911-AE00-4545-A217-16DDD1DEC7BC}" dt="2022-04-26T19:15:05.197" v="317"/>
          <ac:spMkLst>
            <pc:docMk/>
            <pc:sldMk cId="0" sldId="264"/>
            <ac:spMk id="21" creationId="{A8A5B45B-9AFA-754B-85C4-04B41107B4AE}"/>
          </ac:spMkLst>
        </pc:spChg>
      </pc:sldChg>
      <pc:sldChg chg="addSp delSp modSp mod">
        <pc:chgData name="Greisy Massiel TREJO RODRIGUEZ" userId="e526bc04-53a8-4936-a98e-d85577e992d4" providerId="ADAL" clId="{A71DA911-AE00-4545-A217-16DDD1DEC7BC}" dt="2022-04-26T19:47:14.355" v="1518" actId="20577"/>
        <pc:sldMkLst>
          <pc:docMk/>
          <pc:sldMk cId="0" sldId="265"/>
        </pc:sldMkLst>
        <pc:spChg chg="del">
          <ac:chgData name="Greisy Massiel TREJO RODRIGUEZ" userId="e526bc04-53a8-4936-a98e-d85577e992d4" providerId="ADAL" clId="{A71DA911-AE00-4545-A217-16DDD1DEC7BC}" dt="2022-04-26T19:14:07.440" v="300" actId="478"/>
          <ac:spMkLst>
            <pc:docMk/>
            <pc:sldMk cId="0" sldId="265"/>
            <ac:spMk id="2" creationId="{00000000-0000-0000-0000-000000000000}"/>
          </ac:spMkLst>
        </pc:spChg>
        <pc:spChg chg="mod">
          <ac:chgData name="Greisy Massiel TREJO RODRIGUEZ" userId="e526bc04-53a8-4936-a98e-d85577e992d4" providerId="ADAL" clId="{A71DA911-AE00-4545-A217-16DDD1DEC7BC}" dt="2022-04-26T19:45:57.231" v="1476" actId="14100"/>
          <ac:spMkLst>
            <pc:docMk/>
            <pc:sldMk cId="0" sldId="265"/>
            <ac:spMk id="13" creationId="{00000000-0000-0000-0000-000000000000}"/>
          </ac:spMkLst>
        </pc:spChg>
        <pc:spChg chg="mod">
          <ac:chgData name="Greisy Massiel TREJO RODRIGUEZ" userId="e526bc04-53a8-4936-a98e-d85577e992d4" providerId="ADAL" clId="{A71DA911-AE00-4545-A217-16DDD1DEC7BC}" dt="2022-04-26T19:47:14.355" v="1518" actId="20577"/>
          <ac:spMkLst>
            <pc:docMk/>
            <pc:sldMk cId="0" sldId="265"/>
            <ac:spMk id="14" creationId="{00000000-0000-0000-0000-000000000000}"/>
          </ac:spMkLst>
        </pc:spChg>
        <pc:spChg chg="del">
          <ac:chgData name="Greisy Massiel TREJO RODRIGUEZ" userId="e526bc04-53a8-4936-a98e-d85577e992d4" providerId="ADAL" clId="{A71DA911-AE00-4545-A217-16DDD1DEC7BC}" dt="2022-04-26T19:15:08.686" v="318" actId="478"/>
          <ac:spMkLst>
            <pc:docMk/>
            <pc:sldMk cId="0" sldId="265"/>
            <ac:spMk id="15" creationId="{00000000-0000-0000-0000-000000000000}"/>
          </ac:spMkLst>
        </pc:spChg>
        <pc:spChg chg="add mod">
          <ac:chgData name="Greisy Massiel TREJO RODRIGUEZ" userId="e526bc04-53a8-4936-a98e-d85577e992d4" providerId="ADAL" clId="{A71DA911-AE00-4545-A217-16DDD1DEC7BC}" dt="2022-04-26T19:14:09.041" v="301"/>
          <ac:spMkLst>
            <pc:docMk/>
            <pc:sldMk cId="0" sldId="265"/>
            <ac:spMk id="16" creationId="{34EB3C29-A9D1-EE47-8606-842F8FC0FA59}"/>
          </ac:spMkLst>
        </pc:spChg>
        <pc:spChg chg="add mod">
          <ac:chgData name="Greisy Massiel TREJO RODRIGUEZ" userId="e526bc04-53a8-4936-a98e-d85577e992d4" providerId="ADAL" clId="{A71DA911-AE00-4545-A217-16DDD1DEC7BC}" dt="2022-04-26T19:15:10.286" v="319"/>
          <ac:spMkLst>
            <pc:docMk/>
            <pc:sldMk cId="0" sldId="265"/>
            <ac:spMk id="17" creationId="{1F16900E-A6E0-5B4A-996F-D0CABAE60C4A}"/>
          </ac:spMkLst>
        </pc:spChg>
      </pc:sldChg>
      <pc:sldChg chg="addSp delSp modSp mod">
        <pc:chgData name="Greisy Massiel TREJO RODRIGUEZ" userId="e526bc04-53a8-4936-a98e-d85577e992d4" providerId="ADAL" clId="{A71DA911-AE00-4545-A217-16DDD1DEC7BC}" dt="2022-04-26T19:57:26.699" v="1832"/>
        <pc:sldMkLst>
          <pc:docMk/>
          <pc:sldMk cId="0" sldId="266"/>
        </pc:sldMkLst>
        <pc:spChg chg="del">
          <ac:chgData name="Greisy Massiel TREJO RODRIGUEZ" userId="e526bc04-53a8-4936-a98e-d85577e992d4" providerId="ADAL" clId="{A71DA911-AE00-4545-A217-16DDD1DEC7BC}" dt="2022-04-26T19:14:13.195" v="302" actId="478"/>
          <ac:spMkLst>
            <pc:docMk/>
            <pc:sldMk cId="0" sldId="266"/>
            <ac:spMk id="2" creationId="{00000000-0000-0000-0000-000000000000}"/>
          </ac:spMkLst>
        </pc:spChg>
        <pc:spChg chg="mod">
          <ac:chgData name="Greisy Massiel TREJO RODRIGUEZ" userId="e526bc04-53a8-4936-a98e-d85577e992d4" providerId="ADAL" clId="{A71DA911-AE00-4545-A217-16DDD1DEC7BC}" dt="2022-04-26T19:49:43.458" v="1611" actId="20577"/>
          <ac:spMkLst>
            <pc:docMk/>
            <pc:sldMk cId="0" sldId="266"/>
            <ac:spMk id="13" creationId="{00000000-0000-0000-0000-000000000000}"/>
          </ac:spMkLst>
        </pc:spChg>
        <pc:spChg chg="mod">
          <ac:chgData name="Greisy Massiel TREJO RODRIGUEZ" userId="e526bc04-53a8-4936-a98e-d85577e992d4" providerId="ADAL" clId="{A71DA911-AE00-4545-A217-16DDD1DEC7BC}" dt="2022-04-26T19:49:51.768" v="1622" actId="14100"/>
          <ac:spMkLst>
            <pc:docMk/>
            <pc:sldMk cId="0" sldId="266"/>
            <ac:spMk id="20" creationId="{00000000-0000-0000-0000-000000000000}"/>
          </ac:spMkLst>
        </pc:spChg>
        <pc:spChg chg="mod">
          <ac:chgData name="Greisy Massiel TREJO RODRIGUEZ" userId="e526bc04-53a8-4936-a98e-d85577e992d4" providerId="ADAL" clId="{A71DA911-AE00-4545-A217-16DDD1DEC7BC}" dt="2022-04-26T19:51:10.337" v="1649" actId="14100"/>
          <ac:spMkLst>
            <pc:docMk/>
            <pc:sldMk cId="0" sldId="266"/>
            <ac:spMk id="21" creationId="{00000000-0000-0000-0000-000000000000}"/>
          </ac:spMkLst>
        </pc:spChg>
        <pc:spChg chg="mod">
          <ac:chgData name="Greisy Massiel TREJO RODRIGUEZ" userId="e526bc04-53a8-4936-a98e-d85577e992d4" providerId="ADAL" clId="{A71DA911-AE00-4545-A217-16DDD1DEC7BC}" dt="2022-04-26T19:51:33.612" v="1652" actId="20577"/>
          <ac:spMkLst>
            <pc:docMk/>
            <pc:sldMk cId="0" sldId="266"/>
            <ac:spMk id="22" creationId="{00000000-0000-0000-0000-000000000000}"/>
          </ac:spMkLst>
        </pc:spChg>
        <pc:spChg chg="mod">
          <ac:chgData name="Greisy Massiel TREJO RODRIGUEZ" userId="e526bc04-53a8-4936-a98e-d85577e992d4" providerId="ADAL" clId="{A71DA911-AE00-4545-A217-16DDD1DEC7BC}" dt="2022-04-26T19:49:57.047" v="1630" actId="20577"/>
          <ac:spMkLst>
            <pc:docMk/>
            <pc:sldMk cId="0" sldId="266"/>
            <ac:spMk id="23" creationId="{00000000-0000-0000-0000-000000000000}"/>
          </ac:spMkLst>
        </pc:spChg>
        <pc:spChg chg="mod">
          <ac:chgData name="Greisy Massiel TREJO RODRIGUEZ" userId="e526bc04-53a8-4936-a98e-d85577e992d4" providerId="ADAL" clId="{A71DA911-AE00-4545-A217-16DDD1DEC7BC}" dt="2022-04-26T19:52:05.294" v="1662" actId="20577"/>
          <ac:spMkLst>
            <pc:docMk/>
            <pc:sldMk cId="0" sldId="266"/>
            <ac:spMk id="24" creationId="{00000000-0000-0000-0000-000000000000}"/>
          </ac:spMkLst>
        </pc:spChg>
        <pc:spChg chg="mod">
          <ac:chgData name="Greisy Massiel TREJO RODRIGUEZ" userId="e526bc04-53a8-4936-a98e-d85577e992d4" providerId="ADAL" clId="{A71DA911-AE00-4545-A217-16DDD1DEC7BC}" dt="2022-04-26T19:52:29.570" v="1666" actId="14100"/>
          <ac:spMkLst>
            <pc:docMk/>
            <pc:sldMk cId="0" sldId="266"/>
            <ac:spMk id="25" creationId="{00000000-0000-0000-0000-000000000000}"/>
          </ac:spMkLst>
        </pc:spChg>
        <pc:spChg chg="mod">
          <ac:chgData name="Greisy Massiel TREJO RODRIGUEZ" userId="e526bc04-53a8-4936-a98e-d85577e992d4" providerId="ADAL" clId="{A71DA911-AE00-4545-A217-16DDD1DEC7BC}" dt="2022-04-26T19:50:09.387" v="1640" actId="20577"/>
          <ac:spMkLst>
            <pc:docMk/>
            <pc:sldMk cId="0" sldId="266"/>
            <ac:spMk id="26" creationId="{00000000-0000-0000-0000-000000000000}"/>
          </ac:spMkLst>
        </pc:spChg>
        <pc:spChg chg="mod">
          <ac:chgData name="Greisy Massiel TREJO RODRIGUEZ" userId="e526bc04-53a8-4936-a98e-d85577e992d4" providerId="ADAL" clId="{A71DA911-AE00-4545-A217-16DDD1DEC7BC}" dt="2022-04-26T19:53:18.388" v="1678" actId="20577"/>
          <ac:spMkLst>
            <pc:docMk/>
            <pc:sldMk cId="0" sldId="266"/>
            <ac:spMk id="27" creationId="{00000000-0000-0000-0000-000000000000}"/>
          </ac:spMkLst>
        </pc:spChg>
        <pc:spChg chg="mod">
          <ac:chgData name="Greisy Massiel TREJO RODRIGUEZ" userId="e526bc04-53a8-4936-a98e-d85577e992d4" providerId="ADAL" clId="{A71DA911-AE00-4545-A217-16DDD1DEC7BC}" dt="2022-04-26T19:53:49.733" v="1680" actId="20577"/>
          <ac:spMkLst>
            <pc:docMk/>
            <pc:sldMk cId="0" sldId="266"/>
            <ac:spMk id="28" creationId="{00000000-0000-0000-0000-000000000000}"/>
          </ac:spMkLst>
        </pc:spChg>
        <pc:spChg chg="del">
          <ac:chgData name="Greisy Massiel TREJO RODRIGUEZ" userId="e526bc04-53a8-4936-a98e-d85577e992d4" providerId="ADAL" clId="{A71DA911-AE00-4545-A217-16DDD1DEC7BC}" dt="2022-04-26T19:57:24.995" v="1831" actId="478"/>
          <ac:spMkLst>
            <pc:docMk/>
            <pc:sldMk cId="0" sldId="266"/>
            <ac:spMk id="29" creationId="{00000000-0000-0000-0000-000000000000}"/>
          </ac:spMkLst>
        </pc:spChg>
        <pc:spChg chg="add mod">
          <ac:chgData name="Greisy Massiel TREJO RODRIGUEZ" userId="e526bc04-53a8-4936-a98e-d85577e992d4" providerId="ADAL" clId="{A71DA911-AE00-4545-A217-16DDD1DEC7BC}" dt="2022-04-26T19:14:14.882" v="303"/>
          <ac:spMkLst>
            <pc:docMk/>
            <pc:sldMk cId="0" sldId="266"/>
            <ac:spMk id="30" creationId="{2E8A2012-8920-974F-9479-8035FC0BEAB1}"/>
          </ac:spMkLst>
        </pc:spChg>
        <pc:spChg chg="add mod">
          <ac:chgData name="Greisy Massiel TREJO RODRIGUEZ" userId="e526bc04-53a8-4936-a98e-d85577e992d4" providerId="ADAL" clId="{A71DA911-AE00-4545-A217-16DDD1DEC7BC}" dt="2022-04-26T19:57:26.699" v="1832"/>
          <ac:spMkLst>
            <pc:docMk/>
            <pc:sldMk cId="0" sldId="266"/>
            <ac:spMk id="31" creationId="{785F1CF8-DA23-A34D-8D16-12DB635F33B1}"/>
          </ac:spMkLst>
        </pc:spChg>
      </pc:sldChg>
      <pc:sldMasterChg chg="addSp mod">
        <pc:chgData name="Greisy Massiel TREJO RODRIGUEZ" userId="e526bc04-53a8-4936-a98e-d85577e992d4" providerId="ADAL" clId="{A71DA911-AE00-4545-A217-16DDD1DEC7BC}" dt="2022-04-26T19:10:22.591" v="0" actId="33475"/>
        <pc:sldMasterMkLst>
          <pc:docMk/>
          <pc:sldMasterMk cId="0" sldId="2147483648"/>
        </pc:sldMasterMkLst>
        <pc:spChg chg="add">
          <ac:chgData name="Greisy Massiel TREJO RODRIGUEZ" userId="e526bc04-53a8-4936-a98e-d85577e992d4" providerId="ADAL" clId="{A71DA911-AE00-4545-A217-16DDD1DEC7BC}" dt="2022-04-26T19:10:22.591" v="0" actId="33475"/>
          <ac:spMkLst>
            <pc:docMk/>
            <pc:sldMasterMk cId="0" sldId="2147483648"/>
            <ac:spMk id="8" creationId="{B8686123-C30C-0844-90C4-1706D2DF0BB6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991100" cy="323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524625" y="0"/>
            <a:ext cx="4991100" cy="323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5353C-D60B-AF45-927C-2510286ADB33}" type="datetimeFigureOut">
              <a:rPr lang="en-US" smtClean="0"/>
              <a:t>5/31/22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98863" y="485775"/>
            <a:ext cx="4321175" cy="243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52525" y="3079750"/>
            <a:ext cx="9213850" cy="2917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157913"/>
            <a:ext cx="4991100" cy="323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524625" y="6157913"/>
            <a:ext cx="4991100" cy="323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61FD33-312B-7843-AAF8-75513FB8B5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PP 1 </a:t>
            </a:r>
          </a:p>
          <a:p>
            <a:r>
              <a:rPr lang="en-US" dirty="0" err="1"/>
              <a:t>Adjuste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es </a:t>
            </a:r>
            <a:r>
              <a:rPr lang="en-US" dirty="0" err="1"/>
              <a:t>necesario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1FD33-312B-7843-AAF8-75513FB8B52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PP 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1FD33-312B-7843-AAF8-75513FB8B52F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PP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1FD33-312B-7843-AAF8-75513FB8B52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PP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1FD33-312B-7843-AAF8-75513FB8B52F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PP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1FD33-312B-7843-AAF8-75513FB8B52F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PP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1FD33-312B-7843-AAF8-75513FB8B52F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PP 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1FD33-312B-7843-AAF8-75513FB8B52F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PP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1FD33-312B-7843-AAF8-75513FB8B52F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PP 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1FD33-312B-7843-AAF8-75513FB8B52F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PP 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1FD33-312B-7843-AAF8-75513FB8B52F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64393" y="2009838"/>
            <a:ext cx="9796463" cy="13615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728787" y="3630676"/>
            <a:ext cx="8067675" cy="16208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5/31/22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5/31/22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76262" y="1491170"/>
            <a:ext cx="5013484" cy="42790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935503" y="1491170"/>
            <a:ext cx="5013484" cy="42790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5/31/22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5/31/22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5/31/22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004283" y="0"/>
            <a:ext cx="4305300" cy="622300"/>
          </a:xfrm>
          <a:custGeom>
            <a:avLst/>
            <a:gdLst/>
            <a:ahLst/>
            <a:cxnLst/>
            <a:rect l="l" t="t" r="r" b="b"/>
            <a:pathLst>
              <a:path w="4305300" h="622300">
                <a:moveTo>
                  <a:pt x="4304715" y="0"/>
                </a:moveTo>
                <a:lnTo>
                  <a:pt x="0" y="0"/>
                </a:lnTo>
                <a:lnTo>
                  <a:pt x="0" y="442269"/>
                </a:lnTo>
                <a:lnTo>
                  <a:pt x="2812" y="546330"/>
                </a:lnTo>
                <a:lnTo>
                  <a:pt x="22499" y="599766"/>
                </a:lnTo>
                <a:lnTo>
                  <a:pt x="75936" y="619454"/>
                </a:lnTo>
                <a:lnTo>
                  <a:pt x="179997" y="622266"/>
                </a:lnTo>
                <a:lnTo>
                  <a:pt x="4124718" y="622266"/>
                </a:lnTo>
                <a:lnTo>
                  <a:pt x="4228779" y="619454"/>
                </a:lnTo>
                <a:lnTo>
                  <a:pt x="4282216" y="599766"/>
                </a:lnTo>
                <a:lnTo>
                  <a:pt x="4301903" y="546330"/>
                </a:lnTo>
                <a:lnTo>
                  <a:pt x="4304715" y="442269"/>
                </a:lnTo>
                <a:lnTo>
                  <a:pt x="4304715" y="0"/>
                </a:lnTo>
                <a:close/>
              </a:path>
            </a:pathLst>
          </a:custGeom>
          <a:solidFill>
            <a:srgbClr val="0091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3061970" cy="622300"/>
          </a:xfrm>
          <a:custGeom>
            <a:avLst/>
            <a:gdLst/>
            <a:ahLst/>
            <a:cxnLst/>
            <a:rect l="l" t="t" r="r" b="b"/>
            <a:pathLst>
              <a:path w="3061970" h="622300">
                <a:moveTo>
                  <a:pt x="3061360" y="0"/>
                </a:moveTo>
                <a:lnTo>
                  <a:pt x="0" y="0"/>
                </a:lnTo>
                <a:lnTo>
                  <a:pt x="0" y="622266"/>
                </a:lnTo>
                <a:lnTo>
                  <a:pt x="2881363" y="622266"/>
                </a:lnTo>
                <a:lnTo>
                  <a:pt x="2985424" y="619454"/>
                </a:lnTo>
                <a:lnTo>
                  <a:pt x="3038860" y="599766"/>
                </a:lnTo>
                <a:lnTo>
                  <a:pt x="3058547" y="546330"/>
                </a:lnTo>
                <a:lnTo>
                  <a:pt x="3061360" y="442269"/>
                </a:lnTo>
                <a:lnTo>
                  <a:pt x="3061360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81927" y="437772"/>
            <a:ext cx="2962275" cy="1132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79297" y="1781327"/>
            <a:ext cx="9166654" cy="39541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1" i="0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918585" y="6029515"/>
            <a:ext cx="3688080" cy="3241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76262" y="6029515"/>
            <a:ext cx="2650807" cy="3241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5/31/22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298180" y="6029515"/>
            <a:ext cx="2650807" cy="3241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8686123-C30C-0844-90C4-1706D2DF0BB6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0" y="6330950"/>
            <a:ext cx="43338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s-ES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520004" cy="6479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242524" y="5594521"/>
            <a:ext cx="0" cy="114935"/>
          </a:xfrm>
          <a:custGeom>
            <a:avLst/>
            <a:gdLst/>
            <a:ahLst/>
            <a:cxnLst/>
            <a:rect l="l" t="t" r="r" b="b"/>
            <a:pathLst>
              <a:path h="114935">
                <a:moveTo>
                  <a:pt x="0" y="0"/>
                </a:moveTo>
                <a:lnTo>
                  <a:pt x="0" y="114577"/>
                </a:lnTo>
              </a:path>
            </a:pathLst>
          </a:custGeom>
          <a:ln w="1456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276101" y="5602338"/>
            <a:ext cx="199070" cy="1091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95759" y="5623245"/>
            <a:ext cx="38735" cy="86360"/>
          </a:xfrm>
          <a:custGeom>
            <a:avLst/>
            <a:gdLst/>
            <a:ahLst/>
            <a:cxnLst/>
            <a:rect l="l" t="t" r="r" b="b"/>
            <a:pathLst>
              <a:path w="38734" h="86360">
                <a:moveTo>
                  <a:pt x="27383" y="16276"/>
                </a:moveTo>
                <a:lnTo>
                  <a:pt x="12766" y="16276"/>
                </a:lnTo>
                <a:lnTo>
                  <a:pt x="17041" y="9625"/>
                </a:lnTo>
                <a:lnTo>
                  <a:pt x="22063" y="4487"/>
                </a:lnTo>
                <a:lnTo>
                  <a:pt x="27958" y="1174"/>
                </a:lnTo>
                <a:lnTo>
                  <a:pt x="34853" y="0"/>
                </a:lnTo>
                <a:lnTo>
                  <a:pt x="36507" y="0"/>
                </a:lnTo>
                <a:lnTo>
                  <a:pt x="37257" y="158"/>
                </a:lnTo>
                <a:lnTo>
                  <a:pt x="38309" y="479"/>
                </a:lnTo>
                <a:lnTo>
                  <a:pt x="38309" y="14999"/>
                </a:lnTo>
                <a:lnTo>
                  <a:pt x="33349" y="14999"/>
                </a:lnTo>
                <a:lnTo>
                  <a:pt x="27383" y="16276"/>
                </a:lnTo>
                <a:close/>
              </a:path>
              <a:path w="38734" h="86360">
                <a:moveTo>
                  <a:pt x="13218" y="85854"/>
                </a:moveTo>
                <a:lnTo>
                  <a:pt x="0" y="85854"/>
                </a:lnTo>
                <a:lnTo>
                  <a:pt x="0" y="2389"/>
                </a:lnTo>
                <a:lnTo>
                  <a:pt x="12468" y="2389"/>
                </a:lnTo>
                <a:lnTo>
                  <a:pt x="12468" y="16276"/>
                </a:lnTo>
                <a:lnTo>
                  <a:pt x="27383" y="16276"/>
                </a:lnTo>
                <a:lnTo>
                  <a:pt x="25006" y="16784"/>
                </a:lnTo>
                <a:lnTo>
                  <a:pt x="18664" y="21621"/>
                </a:lnTo>
                <a:lnTo>
                  <a:pt x="14631" y="28733"/>
                </a:lnTo>
                <a:lnTo>
                  <a:pt x="13218" y="37341"/>
                </a:lnTo>
                <a:lnTo>
                  <a:pt x="13218" y="8585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550743" y="5623245"/>
            <a:ext cx="64135" cy="86360"/>
          </a:xfrm>
          <a:custGeom>
            <a:avLst/>
            <a:gdLst/>
            <a:ahLst/>
            <a:cxnLst/>
            <a:rect l="l" t="t" r="r" b="b"/>
            <a:pathLst>
              <a:path w="64134" h="86360">
                <a:moveTo>
                  <a:pt x="26832" y="14203"/>
                </a:moveTo>
                <a:lnTo>
                  <a:pt x="12771" y="14203"/>
                </a:lnTo>
                <a:lnTo>
                  <a:pt x="15783" y="10097"/>
                </a:lnTo>
                <a:lnTo>
                  <a:pt x="20639" y="5424"/>
                </a:lnTo>
                <a:lnTo>
                  <a:pt x="27495" y="1590"/>
                </a:lnTo>
                <a:lnTo>
                  <a:pt x="36507" y="0"/>
                </a:lnTo>
                <a:lnTo>
                  <a:pt x="45937" y="1193"/>
                </a:lnTo>
                <a:lnTo>
                  <a:pt x="54818" y="5603"/>
                </a:lnTo>
                <a:lnTo>
                  <a:pt x="60028" y="12605"/>
                </a:lnTo>
                <a:lnTo>
                  <a:pt x="33954" y="12605"/>
                </a:lnTo>
                <a:lnTo>
                  <a:pt x="27545" y="13757"/>
                </a:lnTo>
                <a:lnTo>
                  <a:pt x="26832" y="14203"/>
                </a:lnTo>
                <a:close/>
              </a:path>
              <a:path w="64134" h="86360">
                <a:moveTo>
                  <a:pt x="13223" y="85854"/>
                </a:moveTo>
                <a:lnTo>
                  <a:pt x="0" y="85854"/>
                </a:lnTo>
                <a:lnTo>
                  <a:pt x="0" y="2389"/>
                </a:lnTo>
                <a:lnTo>
                  <a:pt x="12473" y="2389"/>
                </a:lnTo>
                <a:lnTo>
                  <a:pt x="12473" y="14203"/>
                </a:lnTo>
                <a:lnTo>
                  <a:pt x="26832" y="14203"/>
                </a:lnTo>
                <a:lnTo>
                  <a:pt x="20771" y="17991"/>
                </a:lnTo>
                <a:lnTo>
                  <a:pt x="15406" y="26474"/>
                </a:lnTo>
                <a:lnTo>
                  <a:pt x="13223" y="40374"/>
                </a:lnTo>
                <a:lnTo>
                  <a:pt x="13223" y="85854"/>
                </a:lnTo>
                <a:close/>
              </a:path>
              <a:path w="64134" h="86360">
                <a:moveTo>
                  <a:pt x="64001" y="85854"/>
                </a:moveTo>
                <a:lnTo>
                  <a:pt x="50783" y="85854"/>
                </a:lnTo>
                <a:lnTo>
                  <a:pt x="50783" y="34467"/>
                </a:lnTo>
                <a:lnTo>
                  <a:pt x="49970" y="24925"/>
                </a:lnTo>
                <a:lnTo>
                  <a:pt x="47214" y="18091"/>
                </a:lnTo>
                <a:lnTo>
                  <a:pt x="42034" y="13979"/>
                </a:lnTo>
                <a:lnTo>
                  <a:pt x="33954" y="12605"/>
                </a:lnTo>
                <a:lnTo>
                  <a:pt x="60028" y="12605"/>
                </a:lnTo>
                <a:lnTo>
                  <a:pt x="61417" y="14472"/>
                </a:lnTo>
                <a:lnTo>
                  <a:pt x="64001" y="29040"/>
                </a:lnTo>
                <a:lnTo>
                  <a:pt x="64001" y="8585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32928" y="5623245"/>
            <a:ext cx="74295" cy="88265"/>
          </a:xfrm>
          <a:custGeom>
            <a:avLst/>
            <a:gdLst/>
            <a:ahLst/>
            <a:cxnLst/>
            <a:rect l="l" t="t" r="r" b="b"/>
            <a:pathLst>
              <a:path w="74295" h="88264">
                <a:moveTo>
                  <a:pt x="16073" y="27763"/>
                </a:moveTo>
                <a:lnTo>
                  <a:pt x="3903" y="27763"/>
                </a:lnTo>
                <a:lnTo>
                  <a:pt x="6501" y="15010"/>
                </a:lnTo>
                <a:lnTo>
                  <a:pt x="13086" y="6401"/>
                </a:lnTo>
                <a:lnTo>
                  <a:pt x="23193" y="1533"/>
                </a:lnTo>
                <a:lnTo>
                  <a:pt x="36358" y="0"/>
                </a:lnTo>
                <a:lnTo>
                  <a:pt x="43572" y="633"/>
                </a:lnTo>
                <a:lnTo>
                  <a:pt x="53294" y="3630"/>
                </a:lnTo>
                <a:lnTo>
                  <a:pt x="61834" y="10635"/>
                </a:lnTo>
                <a:lnTo>
                  <a:pt x="62128" y="11650"/>
                </a:lnTo>
                <a:lnTo>
                  <a:pt x="19077" y="11650"/>
                </a:lnTo>
                <a:lnTo>
                  <a:pt x="16972" y="21381"/>
                </a:lnTo>
                <a:lnTo>
                  <a:pt x="16073" y="27763"/>
                </a:lnTo>
                <a:close/>
              </a:path>
              <a:path w="74295" h="88264">
                <a:moveTo>
                  <a:pt x="24634" y="88243"/>
                </a:moveTo>
                <a:lnTo>
                  <a:pt x="14683" y="86487"/>
                </a:lnTo>
                <a:lnTo>
                  <a:pt x="6909" y="81582"/>
                </a:lnTo>
                <a:lnTo>
                  <a:pt x="1821" y="73974"/>
                </a:lnTo>
                <a:lnTo>
                  <a:pt x="0" y="64150"/>
                </a:lnTo>
                <a:lnTo>
                  <a:pt x="647" y="57501"/>
                </a:lnTo>
                <a:lnTo>
                  <a:pt x="45673" y="35105"/>
                </a:lnTo>
                <a:lnTo>
                  <a:pt x="48826" y="34788"/>
                </a:lnTo>
                <a:lnTo>
                  <a:pt x="52580" y="33507"/>
                </a:lnTo>
                <a:lnTo>
                  <a:pt x="52580" y="16434"/>
                </a:lnTo>
                <a:lnTo>
                  <a:pt x="46572" y="11650"/>
                </a:lnTo>
                <a:lnTo>
                  <a:pt x="62128" y="11650"/>
                </a:lnTo>
                <a:lnTo>
                  <a:pt x="65501" y="23296"/>
                </a:lnTo>
                <a:lnTo>
                  <a:pt x="65501" y="43243"/>
                </a:lnTo>
                <a:lnTo>
                  <a:pt x="52282" y="43243"/>
                </a:lnTo>
                <a:lnTo>
                  <a:pt x="50177" y="44999"/>
                </a:lnTo>
                <a:lnTo>
                  <a:pt x="46870" y="46276"/>
                </a:lnTo>
                <a:lnTo>
                  <a:pt x="30498" y="48512"/>
                </a:lnTo>
                <a:lnTo>
                  <a:pt x="24033" y="49467"/>
                </a:lnTo>
                <a:lnTo>
                  <a:pt x="13670" y="51540"/>
                </a:lnTo>
                <a:lnTo>
                  <a:pt x="13670" y="71170"/>
                </a:lnTo>
                <a:lnTo>
                  <a:pt x="18025" y="76592"/>
                </a:lnTo>
                <a:lnTo>
                  <a:pt x="51194" y="76592"/>
                </a:lnTo>
                <a:lnTo>
                  <a:pt x="48595" y="79292"/>
                </a:lnTo>
                <a:lnTo>
                  <a:pt x="42665" y="83676"/>
                </a:lnTo>
                <a:lnTo>
                  <a:pt x="34820" y="86954"/>
                </a:lnTo>
                <a:lnTo>
                  <a:pt x="24634" y="88243"/>
                </a:lnTo>
                <a:close/>
              </a:path>
              <a:path w="74295" h="88264">
                <a:moveTo>
                  <a:pt x="51194" y="76592"/>
                </a:moveTo>
                <a:lnTo>
                  <a:pt x="27941" y="76592"/>
                </a:lnTo>
                <a:lnTo>
                  <a:pt x="36942" y="75097"/>
                </a:lnTo>
                <a:lnTo>
                  <a:pt x="44732" y="70969"/>
                </a:lnTo>
                <a:lnTo>
                  <a:pt x="50211" y="64746"/>
                </a:lnTo>
                <a:lnTo>
                  <a:pt x="52282" y="56967"/>
                </a:lnTo>
                <a:lnTo>
                  <a:pt x="52282" y="43243"/>
                </a:lnTo>
                <a:lnTo>
                  <a:pt x="65501" y="43243"/>
                </a:lnTo>
                <a:lnTo>
                  <a:pt x="65501" y="74683"/>
                </a:lnTo>
                <a:lnTo>
                  <a:pt x="53032" y="74683"/>
                </a:lnTo>
                <a:lnTo>
                  <a:pt x="51194" y="76592"/>
                </a:lnTo>
                <a:close/>
              </a:path>
              <a:path w="74295" h="88264">
                <a:moveTo>
                  <a:pt x="70010" y="87447"/>
                </a:moveTo>
                <a:lnTo>
                  <a:pt x="55287" y="87447"/>
                </a:lnTo>
                <a:lnTo>
                  <a:pt x="53484" y="81065"/>
                </a:lnTo>
                <a:lnTo>
                  <a:pt x="53032" y="74683"/>
                </a:lnTo>
                <a:lnTo>
                  <a:pt x="65501" y="74683"/>
                </a:lnTo>
                <a:lnTo>
                  <a:pt x="65501" y="74841"/>
                </a:lnTo>
                <a:lnTo>
                  <a:pt x="67154" y="76276"/>
                </a:lnTo>
                <a:lnTo>
                  <a:pt x="74215" y="76276"/>
                </a:lnTo>
                <a:lnTo>
                  <a:pt x="74215" y="85854"/>
                </a:lnTo>
                <a:lnTo>
                  <a:pt x="71943" y="86498"/>
                </a:lnTo>
                <a:lnTo>
                  <a:pt x="70010" y="87447"/>
                </a:lnTo>
                <a:close/>
              </a:path>
              <a:path w="74295" h="88264">
                <a:moveTo>
                  <a:pt x="74215" y="76276"/>
                </a:moveTo>
                <a:lnTo>
                  <a:pt x="71062" y="76276"/>
                </a:lnTo>
                <a:lnTo>
                  <a:pt x="72716" y="75959"/>
                </a:lnTo>
                <a:lnTo>
                  <a:pt x="74215" y="75638"/>
                </a:lnTo>
                <a:lnTo>
                  <a:pt x="74215" y="7627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716162" y="5602338"/>
            <a:ext cx="36830" cy="107950"/>
          </a:xfrm>
          <a:custGeom>
            <a:avLst/>
            <a:gdLst/>
            <a:ahLst/>
            <a:cxnLst/>
            <a:rect l="l" t="t" r="r" b="b"/>
            <a:pathLst>
              <a:path w="36829" h="107950">
                <a:moveTo>
                  <a:pt x="23884" y="23296"/>
                </a:moveTo>
                <a:lnTo>
                  <a:pt x="10666" y="23296"/>
                </a:lnTo>
                <a:lnTo>
                  <a:pt x="10666" y="0"/>
                </a:lnTo>
                <a:lnTo>
                  <a:pt x="23884" y="0"/>
                </a:lnTo>
                <a:lnTo>
                  <a:pt x="23884" y="23296"/>
                </a:lnTo>
                <a:close/>
              </a:path>
              <a:path w="36829" h="107950">
                <a:moveTo>
                  <a:pt x="36507" y="34947"/>
                </a:moveTo>
                <a:lnTo>
                  <a:pt x="0" y="34947"/>
                </a:lnTo>
                <a:lnTo>
                  <a:pt x="0" y="23296"/>
                </a:lnTo>
                <a:lnTo>
                  <a:pt x="36507" y="23296"/>
                </a:lnTo>
                <a:lnTo>
                  <a:pt x="36507" y="34947"/>
                </a:lnTo>
                <a:close/>
              </a:path>
              <a:path w="36829" h="107950">
                <a:moveTo>
                  <a:pt x="27941" y="107874"/>
                </a:moveTo>
                <a:lnTo>
                  <a:pt x="13521" y="107874"/>
                </a:lnTo>
                <a:lnTo>
                  <a:pt x="10666" y="100057"/>
                </a:lnTo>
                <a:lnTo>
                  <a:pt x="10666" y="34947"/>
                </a:lnTo>
                <a:lnTo>
                  <a:pt x="23884" y="34947"/>
                </a:lnTo>
                <a:lnTo>
                  <a:pt x="23884" y="95748"/>
                </a:lnTo>
                <a:lnTo>
                  <a:pt x="36507" y="95748"/>
                </a:lnTo>
                <a:lnTo>
                  <a:pt x="36507" y="106761"/>
                </a:lnTo>
                <a:lnTo>
                  <a:pt x="31700" y="107236"/>
                </a:lnTo>
                <a:lnTo>
                  <a:pt x="27941" y="10787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768897" y="5625634"/>
            <a:ext cx="13335" cy="83820"/>
          </a:xfrm>
          <a:custGeom>
            <a:avLst/>
            <a:gdLst/>
            <a:ahLst/>
            <a:cxnLst/>
            <a:rect l="l" t="t" r="r" b="b"/>
            <a:pathLst>
              <a:path w="13334" h="83820">
                <a:moveTo>
                  <a:pt x="13223" y="83459"/>
                </a:moveTo>
                <a:lnTo>
                  <a:pt x="0" y="83459"/>
                </a:lnTo>
                <a:lnTo>
                  <a:pt x="0" y="0"/>
                </a:lnTo>
                <a:lnTo>
                  <a:pt x="13223" y="0"/>
                </a:lnTo>
                <a:lnTo>
                  <a:pt x="13223" y="8345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800448" y="5623245"/>
            <a:ext cx="73025" cy="88265"/>
          </a:xfrm>
          <a:custGeom>
            <a:avLst/>
            <a:gdLst/>
            <a:ahLst/>
            <a:cxnLst/>
            <a:rect l="l" t="t" r="r" b="b"/>
            <a:pathLst>
              <a:path w="73025" h="88264">
                <a:moveTo>
                  <a:pt x="36507" y="88085"/>
                </a:moveTo>
                <a:lnTo>
                  <a:pt x="20217" y="84233"/>
                </a:lnTo>
                <a:lnTo>
                  <a:pt x="8844" y="74142"/>
                </a:lnTo>
                <a:lnTo>
                  <a:pt x="2175" y="60011"/>
                </a:lnTo>
                <a:lnTo>
                  <a:pt x="0" y="44040"/>
                </a:lnTo>
                <a:lnTo>
                  <a:pt x="2175" y="28071"/>
                </a:lnTo>
                <a:lnTo>
                  <a:pt x="8844" y="13942"/>
                </a:lnTo>
                <a:lnTo>
                  <a:pt x="20217" y="3852"/>
                </a:lnTo>
                <a:lnTo>
                  <a:pt x="36507" y="0"/>
                </a:lnTo>
                <a:lnTo>
                  <a:pt x="52794" y="3852"/>
                </a:lnTo>
                <a:lnTo>
                  <a:pt x="62120" y="12125"/>
                </a:lnTo>
                <a:lnTo>
                  <a:pt x="36507" y="12125"/>
                </a:lnTo>
                <a:lnTo>
                  <a:pt x="24953" y="15542"/>
                </a:lnTo>
                <a:lnTo>
                  <a:pt x="17990" y="23895"/>
                </a:lnTo>
                <a:lnTo>
                  <a:pt x="14576" y="34342"/>
                </a:lnTo>
                <a:lnTo>
                  <a:pt x="13670" y="44040"/>
                </a:lnTo>
                <a:lnTo>
                  <a:pt x="14576" y="53740"/>
                </a:lnTo>
                <a:lnTo>
                  <a:pt x="17990" y="64188"/>
                </a:lnTo>
                <a:lnTo>
                  <a:pt x="24953" y="72543"/>
                </a:lnTo>
                <a:lnTo>
                  <a:pt x="36507" y="75959"/>
                </a:lnTo>
                <a:lnTo>
                  <a:pt x="62119" y="75959"/>
                </a:lnTo>
                <a:lnTo>
                  <a:pt x="52794" y="84233"/>
                </a:lnTo>
                <a:lnTo>
                  <a:pt x="36507" y="88085"/>
                </a:lnTo>
                <a:close/>
              </a:path>
              <a:path w="73025" h="88264">
                <a:moveTo>
                  <a:pt x="62119" y="75959"/>
                </a:moveTo>
                <a:lnTo>
                  <a:pt x="36507" y="75959"/>
                </a:lnTo>
                <a:lnTo>
                  <a:pt x="48060" y="72543"/>
                </a:lnTo>
                <a:lnTo>
                  <a:pt x="55021" y="64188"/>
                </a:lnTo>
                <a:lnTo>
                  <a:pt x="58433" y="53740"/>
                </a:lnTo>
                <a:lnTo>
                  <a:pt x="59339" y="44040"/>
                </a:lnTo>
                <a:lnTo>
                  <a:pt x="58433" y="34342"/>
                </a:lnTo>
                <a:lnTo>
                  <a:pt x="55021" y="23895"/>
                </a:lnTo>
                <a:lnTo>
                  <a:pt x="48060" y="15542"/>
                </a:lnTo>
                <a:lnTo>
                  <a:pt x="36507" y="12125"/>
                </a:lnTo>
                <a:lnTo>
                  <a:pt x="62120" y="12125"/>
                </a:lnTo>
                <a:lnTo>
                  <a:pt x="64168" y="13942"/>
                </a:lnTo>
                <a:lnTo>
                  <a:pt x="70837" y="28071"/>
                </a:lnTo>
                <a:lnTo>
                  <a:pt x="73014" y="44040"/>
                </a:lnTo>
                <a:lnTo>
                  <a:pt x="70837" y="60011"/>
                </a:lnTo>
                <a:lnTo>
                  <a:pt x="64168" y="74142"/>
                </a:lnTo>
                <a:lnTo>
                  <a:pt x="62119" y="7595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891492" y="5623245"/>
            <a:ext cx="64135" cy="86360"/>
          </a:xfrm>
          <a:custGeom>
            <a:avLst/>
            <a:gdLst/>
            <a:ahLst/>
            <a:cxnLst/>
            <a:rect l="l" t="t" r="r" b="b"/>
            <a:pathLst>
              <a:path w="64134" h="86360">
                <a:moveTo>
                  <a:pt x="26831" y="14203"/>
                </a:moveTo>
                <a:lnTo>
                  <a:pt x="12771" y="14203"/>
                </a:lnTo>
                <a:lnTo>
                  <a:pt x="15783" y="10097"/>
                </a:lnTo>
                <a:lnTo>
                  <a:pt x="20639" y="5424"/>
                </a:lnTo>
                <a:lnTo>
                  <a:pt x="27495" y="1590"/>
                </a:lnTo>
                <a:lnTo>
                  <a:pt x="36507" y="0"/>
                </a:lnTo>
                <a:lnTo>
                  <a:pt x="45937" y="1193"/>
                </a:lnTo>
                <a:lnTo>
                  <a:pt x="54818" y="5603"/>
                </a:lnTo>
                <a:lnTo>
                  <a:pt x="60028" y="12605"/>
                </a:lnTo>
                <a:lnTo>
                  <a:pt x="33954" y="12605"/>
                </a:lnTo>
                <a:lnTo>
                  <a:pt x="27545" y="13757"/>
                </a:lnTo>
                <a:lnTo>
                  <a:pt x="26831" y="14203"/>
                </a:lnTo>
                <a:close/>
              </a:path>
              <a:path w="64134" h="86360">
                <a:moveTo>
                  <a:pt x="13218" y="85854"/>
                </a:moveTo>
                <a:lnTo>
                  <a:pt x="0" y="85854"/>
                </a:lnTo>
                <a:lnTo>
                  <a:pt x="0" y="2389"/>
                </a:lnTo>
                <a:lnTo>
                  <a:pt x="12468" y="2389"/>
                </a:lnTo>
                <a:lnTo>
                  <a:pt x="12468" y="14203"/>
                </a:lnTo>
                <a:lnTo>
                  <a:pt x="26831" y="14203"/>
                </a:lnTo>
                <a:lnTo>
                  <a:pt x="20769" y="17991"/>
                </a:lnTo>
                <a:lnTo>
                  <a:pt x="15402" y="26474"/>
                </a:lnTo>
                <a:lnTo>
                  <a:pt x="13218" y="40374"/>
                </a:lnTo>
                <a:lnTo>
                  <a:pt x="13218" y="85854"/>
                </a:lnTo>
                <a:close/>
              </a:path>
              <a:path w="64134" h="86360">
                <a:moveTo>
                  <a:pt x="64001" y="85854"/>
                </a:moveTo>
                <a:lnTo>
                  <a:pt x="50778" y="85854"/>
                </a:lnTo>
                <a:lnTo>
                  <a:pt x="50778" y="34467"/>
                </a:lnTo>
                <a:lnTo>
                  <a:pt x="49966" y="24925"/>
                </a:lnTo>
                <a:lnTo>
                  <a:pt x="47211" y="18091"/>
                </a:lnTo>
                <a:lnTo>
                  <a:pt x="42034" y="13979"/>
                </a:lnTo>
                <a:lnTo>
                  <a:pt x="33954" y="12605"/>
                </a:lnTo>
                <a:lnTo>
                  <a:pt x="60028" y="12605"/>
                </a:lnTo>
                <a:lnTo>
                  <a:pt x="61417" y="14472"/>
                </a:lnTo>
                <a:lnTo>
                  <a:pt x="64001" y="29040"/>
                </a:lnTo>
                <a:lnTo>
                  <a:pt x="64001" y="8585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973677" y="5623245"/>
            <a:ext cx="74295" cy="88265"/>
          </a:xfrm>
          <a:custGeom>
            <a:avLst/>
            <a:gdLst/>
            <a:ahLst/>
            <a:cxnLst/>
            <a:rect l="l" t="t" r="r" b="b"/>
            <a:pathLst>
              <a:path w="74295" h="88264">
                <a:moveTo>
                  <a:pt x="16073" y="27763"/>
                </a:moveTo>
                <a:lnTo>
                  <a:pt x="3903" y="27763"/>
                </a:lnTo>
                <a:lnTo>
                  <a:pt x="6502" y="15010"/>
                </a:lnTo>
                <a:lnTo>
                  <a:pt x="13088" y="6401"/>
                </a:lnTo>
                <a:lnTo>
                  <a:pt x="23195" y="1533"/>
                </a:lnTo>
                <a:lnTo>
                  <a:pt x="36358" y="0"/>
                </a:lnTo>
                <a:lnTo>
                  <a:pt x="43572" y="633"/>
                </a:lnTo>
                <a:lnTo>
                  <a:pt x="53294" y="3630"/>
                </a:lnTo>
                <a:lnTo>
                  <a:pt x="61834" y="10635"/>
                </a:lnTo>
                <a:lnTo>
                  <a:pt x="62128" y="11650"/>
                </a:lnTo>
                <a:lnTo>
                  <a:pt x="19077" y="11650"/>
                </a:lnTo>
                <a:lnTo>
                  <a:pt x="16977" y="21381"/>
                </a:lnTo>
                <a:lnTo>
                  <a:pt x="16073" y="27763"/>
                </a:lnTo>
                <a:close/>
              </a:path>
              <a:path w="74295" h="88264">
                <a:moveTo>
                  <a:pt x="24639" y="88243"/>
                </a:moveTo>
                <a:lnTo>
                  <a:pt x="14685" y="86487"/>
                </a:lnTo>
                <a:lnTo>
                  <a:pt x="6910" y="81582"/>
                </a:lnTo>
                <a:lnTo>
                  <a:pt x="1821" y="73974"/>
                </a:lnTo>
                <a:lnTo>
                  <a:pt x="0" y="64150"/>
                </a:lnTo>
                <a:lnTo>
                  <a:pt x="647" y="57501"/>
                </a:lnTo>
                <a:lnTo>
                  <a:pt x="45668" y="35105"/>
                </a:lnTo>
                <a:lnTo>
                  <a:pt x="48826" y="34788"/>
                </a:lnTo>
                <a:lnTo>
                  <a:pt x="52580" y="33507"/>
                </a:lnTo>
                <a:lnTo>
                  <a:pt x="52580" y="16434"/>
                </a:lnTo>
                <a:lnTo>
                  <a:pt x="46572" y="11650"/>
                </a:lnTo>
                <a:lnTo>
                  <a:pt x="62128" y="11650"/>
                </a:lnTo>
                <a:lnTo>
                  <a:pt x="65501" y="23296"/>
                </a:lnTo>
                <a:lnTo>
                  <a:pt x="65501" y="43243"/>
                </a:lnTo>
                <a:lnTo>
                  <a:pt x="52282" y="43243"/>
                </a:lnTo>
                <a:lnTo>
                  <a:pt x="50177" y="44999"/>
                </a:lnTo>
                <a:lnTo>
                  <a:pt x="46875" y="46276"/>
                </a:lnTo>
                <a:lnTo>
                  <a:pt x="30494" y="48512"/>
                </a:lnTo>
                <a:lnTo>
                  <a:pt x="24038" y="49467"/>
                </a:lnTo>
                <a:lnTo>
                  <a:pt x="13670" y="51540"/>
                </a:lnTo>
                <a:lnTo>
                  <a:pt x="13670" y="71170"/>
                </a:lnTo>
                <a:lnTo>
                  <a:pt x="18025" y="76592"/>
                </a:lnTo>
                <a:lnTo>
                  <a:pt x="51194" y="76592"/>
                </a:lnTo>
                <a:lnTo>
                  <a:pt x="48595" y="79292"/>
                </a:lnTo>
                <a:lnTo>
                  <a:pt x="42666" y="83676"/>
                </a:lnTo>
                <a:lnTo>
                  <a:pt x="34822" y="86954"/>
                </a:lnTo>
                <a:lnTo>
                  <a:pt x="24639" y="88243"/>
                </a:lnTo>
                <a:close/>
              </a:path>
              <a:path w="74295" h="88264">
                <a:moveTo>
                  <a:pt x="51194" y="76592"/>
                </a:moveTo>
                <a:lnTo>
                  <a:pt x="27941" y="76592"/>
                </a:lnTo>
                <a:lnTo>
                  <a:pt x="36942" y="75097"/>
                </a:lnTo>
                <a:lnTo>
                  <a:pt x="44732" y="70969"/>
                </a:lnTo>
                <a:lnTo>
                  <a:pt x="50211" y="64746"/>
                </a:lnTo>
                <a:lnTo>
                  <a:pt x="52282" y="56967"/>
                </a:lnTo>
                <a:lnTo>
                  <a:pt x="52282" y="43243"/>
                </a:lnTo>
                <a:lnTo>
                  <a:pt x="65501" y="43243"/>
                </a:lnTo>
                <a:lnTo>
                  <a:pt x="65501" y="74683"/>
                </a:lnTo>
                <a:lnTo>
                  <a:pt x="53032" y="74683"/>
                </a:lnTo>
                <a:lnTo>
                  <a:pt x="51194" y="76592"/>
                </a:lnTo>
                <a:close/>
              </a:path>
              <a:path w="74295" h="88264">
                <a:moveTo>
                  <a:pt x="70010" y="87447"/>
                </a:moveTo>
                <a:lnTo>
                  <a:pt x="55287" y="87447"/>
                </a:lnTo>
                <a:lnTo>
                  <a:pt x="53484" y="81065"/>
                </a:lnTo>
                <a:lnTo>
                  <a:pt x="53032" y="74683"/>
                </a:lnTo>
                <a:lnTo>
                  <a:pt x="65501" y="74683"/>
                </a:lnTo>
                <a:lnTo>
                  <a:pt x="65501" y="74841"/>
                </a:lnTo>
                <a:lnTo>
                  <a:pt x="67154" y="76276"/>
                </a:lnTo>
                <a:lnTo>
                  <a:pt x="74215" y="76276"/>
                </a:lnTo>
                <a:lnTo>
                  <a:pt x="74215" y="85854"/>
                </a:lnTo>
                <a:lnTo>
                  <a:pt x="71938" y="86498"/>
                </a:lnTo>
                <a:lnTo>
                  <a:pt x="70010" y="87447"/>
                </a:lnTo>
                <a:close/>
              </a:path>
              <a:path w="74295" h="88264">
                <a:moveTo>
                  <a:pt x="74215" y="76276"/>
                </a:moveTo>
                <a:lnTo>
                  <a:pt x="71062" y="76276"/>
                </a:lnTo>
                <a:lnTo>
                  <a:pt x="72711" y="75959"/>
                </a:lnTo>
                <a:lnTo>
                  <a:pt x="74215" y="75638"/>
                </a:lnTo>
                <a:lnTo>
                  <a:pt x="74215" y="7627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071483" y="5594521"/>
            <a:ext cx="0" cy="114935"/>
          </a:xfrm>
          <a:custGeom>
            <a:avLst/>
            <a:gdLst/>
            <a:ahLst/>
            <a:cxnLst/>
            <a:rect l="l" t="t" r="r" b="b"/>
            <a:pathLst>
              <a:path h="114935">
                <a:moveTo>
                  <a:pt x="0" y="0"/>
                </a:moveTo>
                <a:lnTo>
                  <a:pt x="0" y="114577"/>
                </a:lnTo>
              </a:path>
            </a:pathLst>
          </a:custGeom>
          <a:ln w="1322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148854" y="5593970"/>
            <a:ext cx="327977" cy="11751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497419" y="5594521"/>
            <a:ext cx="367940" cy="1169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226823" y="5779483"/>
            <a:ext cx="1200283" cy="12063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496669" y="5779483"/>
            <a:ext cx="1614200" cy="12063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605279" y="5570591"/>
            <a:ext cx="572770" cy="348615"/>
          </a:xfrm>
          <a:custGeom>
            <a:avLst/>
            <a:gdLst/>
            <a:ahLst/>
            <a:cxnLst/>
            <a:rect l="l" t="t" r="r" b="b"/>
            <a:pathLst>
              <a:path w="572770" h="348614">
                <a:moveTo>
                  <a:pt x="0" y="348482"/>
                </a:moveTo>
                <a:lnTo>
                  <a:pt x="572619" y="348482"/>
                </a:lnTo>
                <a:lnTo>
                  <a:pt x="572619" y="0"/>
                </a:lnTo>
                <a:lnTo>
                  <a:pt x="0" y="0"/>
                </a:lnTo>
                <a:lnTo>
                  <a:pt x="0" y="34848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750230" y="5633846"/>
            <a:ext cx="64135" cy="78740"/>
          </a:xfrm>
          <a:custGeom>
            <a:avLst/>
            <a:gdLst/>
            <a:ahLst/>
            <a:cxnLst/>
            <a:rect l="l" t="t" r="r" b="b"/>
            <a:pathLst>
              <a:path w="64134" h="78739">
                <a:moveTo>
                  <a:pt x="0" y="0"/>
                </a:moveTo>
                <a:lnTo>
                  <a:pt x="63878" y="0"/>
                </a:lnTo>
                <a:lnTo>
                  <a:pt x="63878" y="78496"/>
                </a:lnTo>
                <a:lnTo>
                  <a:pt x="0" y="78496"/>
                </a:lnTo>
                <a:lnTo>
                  <a:pt x="0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675704" y="5746358"/>
            <a:ext cx="213360" cy="0"/>
          </a:xfrm>
          <a:custGeom>
            <a:avLst/>
            <a:gdLst/>
            <a:ahLst/>
            <a:cxnLst/>
            <a:rect l="l" t="t" r="r" b="b"/>
            <a:pathLst>
              <a:path w="213359">
                <a:moveTo>
                  <a:pt x="0" y="0"/>
                </a:moveTo>
                <a:lnTo>
                  <a:pt x="212931" y="0"/>
                </a:lnTo>
              </a:path>
            </a:pathLst>
          </a:custGeom>
          <a:ln w="68030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750227" y="5780344"/>
            <a:ext cx="64135" cy="79375"/>
          </a:xfrm>
          <a:custGeom>
            <a:avLst/>
            <a:gdLst/>
            <a:ahLst/>
            <a:cxnLst/>
            <a:rect l="l" t="t" r="r" b="b"/>
            <a:pathLst>
              <a:path w="64134" h="79375">
                <a:moveTo>
                  <a:pt x="63880" y="79165"/>
                </a:moveTo>
                <a:lnTo>
                  <a:pt x="0" y="79165"/>
                </a:lnTo>
                <a:lnTo>
                  <a:pt x="0" y="0"/>
                </a:lnTo>
                <a:lnTo>
                  <a:pt x="63880" y="29"/>
                </a:lnTo>
                <a:lnTo>
                  <a:pt x="63880" y="79165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750227" y="5780344"/>
            <a:ext cx="64135" cy="635"/>
          </a:xfrm>
          <a:custGeom>
            <a:avLst/>
            <a:gdLst/>
            <a:ahLst/>
            <a:cxnLst/>
            <a:rect l="l" t="t" r="r" b="b"/>
            <a:pathLst>
              <a:path w="64134" h="635">
                <a:moveTo>
                  <a:pt x="63880" y="29"/>
                </a:moveTo>
                <a:lnTo>
                  <a:pt x="4" y="29"/>
                </a:lnTo>
                <a:lnTo>
                  <a:pt x="63880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814108" y="5780344"/>
            <a:ext cx="74930" cy="635"/>
          </a:xfrm>
          <a:custGeom>
            <a:avLst/>
            <a:gdLst/>
            <a:ahLst/>
            <a:cxnLst/>
            <a:rect l="l" t="t" r="r" b="b"/>
            <a:pathLst>
              <a:path w="74929" h="635">
                <a:moveTo>
                  <a:pt x="74528" y="14"/>
                </a:moveTo>
                <a:lnTo>
                  <a:pt x="0" y="14"/>
                </a:lnTo>
                <a:lnTo>
                  <a:pt x="74528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934035" y="5631062"/>
            <a:ext cx="176550" cy="2291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630030" y="5596911"/>
            <a:ext cx="525145" cy="299085"/>
          </a:xfrm>
          <a:custGeom>
            <a:avLst/>
            <a:gdLst/>
            <a:ahLst/>
            <a:cxnLst/>
            <a:rect l="l" t="t" r="r" b="b"/>
            <a:pathLst>
              <a:path w="525145" h="299085">
                <a:moveTo>
                  <a:pt x="0" y="298930"/>
                </a:moveTo>
                <a:lnTo>
                  <a:pt x="524779" y="298930"/>
                </a:lnTo>
                <a:lnTo>
                  <a:pt x="524779" y="0"/>
                </a:lnTo>
                <a:lnTo>
                  <a:pt x="0" y="0"/>
                </a:lnTo>
                <a:lnTo>
                  <a:pt x="0" y="298930"/>
                </a:lnTo>
                <a:close/>
              </a:path>
            </a:pathLst>
          </a:custGeom>
          <a:ln w="9752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626007" y="5301000"/>
            <a:ext cx="1844560" cy="1873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xfrm>
            <a:off x="7581927" y="437772"/>
            <a:ext cx="3663923" cy="1854353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 marR="5080">
              <a:lnSpc>
                <a:spcPts val="2800"/>
              </a:lnSpc>
              <a:spcBef>
                <a:spcPts val="459"/>
              </a:spcBef>
            </a:pPr>
            <a:r>
              <a:rPr lang="es-ES" spc="-30" dirty="0"/>
              <a:t>Curso Primeros Auxilios Psicológicos</a:t>
            </a:r>
            <a:r>
              <a:rPr spc="-5" dirty="0"/>
              <a:t> </a:t>
            </a:r>
            <a:r>
              <a:rPr lang="es-ES" spc="-5" dirty="0"/>
              <a:t>para Sociedades Nacionales de la Cruz Roja y Media Luna Roja</a:t>
            </a:r>
            <a:endParaRPr dirty="0"/>
          </a:p>
        </p:txBody>
      </p:sp>
      <p:sp>
        <p:nvSpPr>
          <p:cNvPr id="28" name="object 28"/>
          <p:cNvSpPr txBox="1"/>
          <p:nvPr/>
        </p:nvSpPr>
        <p:spPr>
          <a:xfrm>
            <a:off x="7591992" y="1909236"/>
            <a:ext cx="3441700" cy="24134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2600" dirty="0">
              <a:latin typeface="Calibri"/>
              <a:cs typeface="Calibri"/>
            </a:endParaRPr>
          </a:p>
          <a:p>
            <a:pPr marL="12700">
              <a:lnSpc>
                <a:spcPts val="3110"/>
              </a:lnSpc>
              <a:spcBef>
                <a:spcPts val="2480"/>
              </a:spcBef>
            </a:pPr>
            <a:r>
              <a:rPr lang="en-GB" sz="2600" spc="60" dirty="0">
                <a:solidFill>
                  <a:srgbClr val="FFFFFF"/>
                </a:solidFill>
                <a:latin typeface="Calibri"/>
                <a:cs typeface="Calibri"/>
              </a:rPr>
              <a:t>Mó</a:t>
            </a:r>
            <a:r>
              <a:rPr sz="2600" spc="60" dirty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lang="es-ES" sz="2600" spc="60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600" spc="6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lang="es-ES" sz="2600" spc="6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2600" dirty="0">
              <a:latin typeface="Calibri"/>
              <a:cs typeface="Calibri"/>
            </a:endParaRPr>
          </a:p>
          <a:p>
            <a:pPr marL="12700">
              <a:lnSpc>
                <a:spcPts val="5030"/>
              </a:lnSpc>
            </a:pPr>
            <a:r>
              <a:rPr sz="4200" spc="-8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lang="es-ES" sz="4200" spc="-80" dirty="0">
                <a:solidFill>
                  <a:srgbClr val="FFFFFF"/>
                </a:solidFill>
                <a:latin typeface="Calibri"/>
                <a:cs typeface="Calibri"/>
              </a:rPr>
              <a:t>AP</a:t>
            </a:r>
            <a:r>
              <a:rPr sz="4200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s-ES" sz="4200" spc="-35" dirty="0">
                <a:solidFill>
                  <a:srgbClr val="FFFFFF"/>
                </a:solidFill>
                <a:latin typeface="Calibri"/>
                <a:cs typeface="Calibri"/>
              </a:rPr>
              <a:t>para</a:t>
            </a:r>
            <a:r>
              <a:rPr sz="4200" spc="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s-ES" sz="4200" spc="-10" dirty="0">
                <a:solidFill>
                  <a:srgbClr val="FFFFFF"/>
                </a:solidFill>
                <a:latin typeface="Calibri"/>
                <a:cs typeface="Calibri"/>
              </a:rPr>
              <a:t>niños y niñas</a:t>
            </a:r>
            <a:endParaRPr sz="4200" dirty="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0889" y="5145968"/>
            <a:ext cx="118745" cy="1258570"/>
          </a:xfrm>
          <a:prstGeom prst="rect">
            <a:avLst/>
          </a:prstGeom>
        </p:spPr>
        <p:txBody>
          <a:bodyPr vert="vert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600" spc="15" dirty="0">
                <a:solidFill>
                  <a:srgbClr val="231F20"/>
                </a:solidFill>
                <a:latin typeface="Calibri"/>
                <a:cs typeface="Calibri"/>
              </a:rPr>
              <a:t>MARINE RONZI/MONACO </a:t>
            </a:r>
            <a:r>
              <a:rPr sz="600" spc="10" dirty="0">
                <a:solidFill>
                  <a:srgbClr val="231F20"/>
                </a:solidFill>
                <a:latin typeface="Calibri"/>
                <a:cs typeface="Calibri"/>
              </a:rPr>
              <a:t>RED</a:t>
            </a:r>
            <a:r>
              <a:rPr sz="600" spc="-10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600" spc="15" dirty="0">
                <a:solidFill>
                  <a:srgbClr val="231F20"/>
                </a:solidFill>
                <a:latin typeface="Calibri"/>
                <a:cs typeface="Calibri"/>
              </a:rPr>
              <a:t>CROSS</a:t>
            </a:r>
            <a:endParaRPr sz="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850657" y="445820"/>
            <a:ext cx="1665666" cy="1764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75403" y="468120"/>
            <a:ext cx="37465" cy="46355"/>
          </a:xfrm>
          <a:custGeom>
            <a:avLst/>
            <a:gdLst/>
            <a:ahLst/>
            <a:cxnLst/>
            <a:rect l="l" t="t" r="r" b="b"/>
            <a:pathLst>
              <a:path w="37465" h="46354">
                <a:moveTo>
                  <a:pt x="0" y="0"/>
                </a:moveTo>
                <a:lnTo>
                  <a:pt x="36892" y="0"/>
                </a:lnTo>
                <a:lnTo>
                  <a:pt x="36892" y="45789"/>
                </a:lnTo>
                <a:lnTo>
                  <a:pt x="0" y="45789"/>
                </a:lnTo>
                <a:lnTo>
                  <a:pt x="0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32361" y="533535"/>
            <a:ext cx="123189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2977" y="0"/>
                </a:lnTo>
              </a:path>
            </a:pathLst>
          </a:custGeom>
          <a:ln w="39248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75402" y="553142"/>
            <a:ext cx="37465" cy="45720"/>
          </a:xfrm>
          <a:custGeom>
            <a:avLst/>
            <a:gdLst/>
            <a:ahLst/>
            <a:cxnLst/>
            <a:rect l="l" t="t" r="r" b="b"/>
            <a:pathLst>
              <a:path w="37465" h="45720">
                <a:moveTo>
                  <a:pt x="36893" y="45721"/>
                </a:moveTo>
                <a:lnTo>
                  <a:pt x="0" y="45721"/>
                </a:lnTo>
                <a:lnTo>
                  <a:pt x="0" y="0"/>
                </a:lnTo>
                <a:lnTo>
                  <a:pt x="36893" y="17"/>
                </a:lnTo>
                <a:lnTo>
                  <a:pt x="36893" y="45721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75402" y="553142"/>
            <a:ext cx="37465" cy="635"/>
          </a:xfrm>
          <a:custGeom>
            <a:avLst/>
            <a:gdLst/>
            <a:ahLst/>
            <a:cxnLst/>
            <a:rect l="l" t="t" r="r" b="b"/>
            <a:pathLst>
              <a:path w="37465" h="634">
                <a:moveTo>
                  <a:pt x="36893" y="17"/>
                </a:moveTo>
                <a:lnTo>
                  <a:pt x="2" y="17"/>
                </a:lnTo>
                <a:lnTo>
                  <a:pt x="36893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12296" y="553142"/>
            <a:ext cx="43180" cy="635"/>
          </a:xfrm>
          <a:custGeom>
            <a:avLst/>
            <a:gdLst/>
            <a:ahLst/>
            <a:cxnLst/>
            <a:rect l="l" t="t" r="r" b="b"/>
            <a:pathLst>
              <a:path w="43179" h="634">
                <a:moveTo>
                  <a:pt x="43043" y="8"/>
                </a:moveTo>
                <a:lnTo>
                  <a:pt x="0" y="8"/>
                </a:lnTo>
                <a:lnTo>
                  <a:pt x="43043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81558" y="466924"/>
            <a:ext cx="101965" cy="1323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05982" y="447201"/>
            <a:ext cx="303530" cy="172720"/>
          </a:xfrm>
          <a:custGeom>
            <a:avLst/>
            <a:gdLst/>
            <a:ahLst/>
            <a:cxnLst/>
            <a:rect l="l" t="t" r="r" b="b"/>
            <a:pathLst>
              <a:path w="303529" h="172720">
                <a:moveTo>
                  <a:pt x="0" y="172646"/>
                </a:moveTo>
                <a:lnTo>
                  <a:pt x="303084" y="172646"/>
                </a:lnTo>
                <a:lnTo>
                  <a:pt x="303084" y="0"/>
                </a:lnTo>
                <a:lnTo>
                  <a:pt x="0" y="0"/>
                </a:lnTo>
                <a:lnTo>
                  <a:pt x="0" y="172646"/>
                </a:lnTo>
                <a:close/>
              </a:path>
            </a:pathLst>
          </a:custGeom>
          <a:ln w="5632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03658" y="287191"/>
            <a:ext cx="1065314" cy="1082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1180353" y="1365947"/>
            <a:ext cx="8541497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4200" spc="-15" dirty="0">
                <a:solidFill>
                  <a:srgbClr val="231F20"/>
                </a:solidFill>
              </a:rPr>
              <a:t>Pasos para crear un caso de estudio</a:t>
            </a:r>
            <a:endParaRPr sz="4200" dirty="0"/>
          </a:p>
        </p:txBody>
      </p:sp>
      <p:sp>
        <p:nvSpPr>
          <p:cNvPr id="14" name="object 14"/>
          <p:cNvSpPr txBox="1"/>
          <p:nvPr/>
        </p:nvSpPr>
        <p:spPr>
          <a:xfrm>
            <a:off x="1180353" y="2122867"/>
            <a:ext cx="8428990" cy="3290644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372110" indent="-359410">
              <a:lnSpc>
                <a:spcPct val="100000"/>
              </a:lnSpc>
              <a:spcBef>
                <a:spcPts val="439"/>
              </a:spcBef>
              <a:buAutoNum type="arabicPeriod"/>
              <a:tabLst>
                <a:tab pos="372745" algn="l"/>
              </a:tabLst>
            </a:pPr>
            <a:r>
              <a:rPr lang="es-ES" sz="2800" dirty="0">
                <a:cs typeface="Calibri"/>
              </a:rPr>
              <a:t>Elija una nota adhesiva con un evento angustiante.</a:t>
            </a:r>
          </a:p>
          <a:p>
            <a:pPr marL="372110" indent="-359410">
              <a:lnSpc>
                <a:spcPct val="100000"/>
              </a:lnSpc>
              <a:spcBef>
                <a:spcPts val="439"/>
              </a:spcBef>
              <a:buAutoNum type="arabicPeriod"/>
              <a:tabLst>
                <a:tab pos="372745" algn="l"/>
              </a:tabLst>
            </a:pPr>
            <a:r>
              <a:rPr lang="es-ES" sz="2800" dirty="0">
                <a:cs typeface="Calibri"/>
              </a:rPr>
              <a:t>Decida quién será el niño/a y el cuidador en apuros.</a:t>
            </a:r>
          </a:p>
          <a:p>
            <a:pPr marL="372110" indent="-359410">
              <a:lnSpc>
                <a:spcPct val="100000"/>
              </a:lnSpc>
              <a:spcBef>
                <a:spcPts val="439"/>
              </a:spcBef>
              <a:buAutoNum type="arabicPeriod"/>
              <a:tabLst>
                <a:tab pos="372745" algn="l"/>
              </a:tabLst>
            </a:pPr>
            <a:r>
              <a:rPr lang="es-ES" sz="2800" dirty="0">
                <a:cs typeface="Calibri"/>
              </a:rPr>
              <a:t>Proporcionar información sobre el contexto.</a:t>
            </a:r>
          </a:p>
          <a:p>
            <a:pPr marL="372110" indent="-359410">
              <a:lnSpc>
                <a:spcPct val="100000"/>
              </a:lnSpc>
              <a:spcBef>
                <a:spcPts val="439"/>
              </a:spcBef>
              <a:buAutoNum type="arabicPeriod"/>
              <a:tabLst>
                <a:tab pos="372745" algn="l"/>
              </a:tabLst>
            </a:pPr>
            <a:r>
              <a:rPr lang="es-ES" sz="2800" dirty="0">
                <a:cs typeface="Calibri"/>
              </a:rPr>
              <a:t>Lluvia de ideas sobre posibles reacciones. Elija dos reacciones para  niño/a y dos para el cuidador y agréguelas al formulario.</a:t>
            </a:r>
          </a:p>
          <a:p>
            <a:pPr marL="372110" indent="-359410">
              <a:lnSpc>
                <a:spcPct val="100000"/>
              </a:lnSpc>
              <a:spcBef>
                <a:spcPts val="439"/>
              </a:spcBef>
              <a:buAutoNum type="arabicPeriod"/>
              <a:tabLst>
                <a:tab pos="372745" algn="l"/>
              </a:tabLst>
            </a:pPr>
            <a:r>
              <a:rPr lang="es-ES" sz="2800" dirty="0">
                <a:cs typeface="Calibri"/>
              </a:rPr>
              <a:t>Revisa los detalles una vez más.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6" name="object 2">
            <a:extLst>
              <a:ext uri="{FF2B5EF4-FFF2-40B4-BE49-F238E27FC236}">
                <a16:creationId xmlns:a16="http://schemas.microsoft.com/office/drawing/2014/main" id="{34EB3C29-A9D1-EE47-8606-842F8FC0FA59}"/>
              </a:ext>
            </a:extLst>
          </p:cNvPr>
          <p:cNvSpPr txBox="1">
            <a:spLocks/>
          </p:cNvSpPr>
          <p:nvPr/>
        </p:nvSpPr>
        <p:spPr>
          <a:xfrm>
            <a:off x="125934" y="190621"/>
            <a:ext cx="287715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600" b="0" i="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defTabSz="914400">
              <a:spcBef>
                <a:spcPts val="100"/>
              </a:spcBef>
            </a:pPr>
            <a:r>
              <a:rPr lang="es-ES" sz="1800" kern="0" spc="-70"/>
              <a:t>Primeros Auxilios Psicológicos</a:t>
            </a:r>
            <a:endParaRPr lang="es-ES" sz="1800" kern="0" dirty="0"/>
          </a:p>
        </p:txBody>
      </p:sp>
      <p:sp>
        <p:nvSpPr>
          <p:cNvPr id="17" name="object 12">
            <a:extLst>
              <a:ext uri="{FF2B5EF4-FFF2-40B4-BE49-F238E27FC236}">
                <a16:creationId xmlns:a16="http://schemas.microsoft.com/office/drawing/2014/main" id="{1F16900E-A6E0-5B4A-996F-D0CABAE60C4A}"/>
              </a:ext>
            </a:extLst>
          </p:cNvPr>
          <p:cNvSpPr txBox="1"/>
          <p:nvPr/>
        </p:nvSpPr>
        <p:spPr>
          <a:xfrm>
            <a:off x="3263299" y="190621"/>
            <a:ext cx="2877151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60" dirty="0">
                <a:solidFill>
                  <a:srgbClr val="FFFFFF"/>
                </a:solidFill>
                <a:latin typeface="Calibri-Light"/>
                <a:cs typeface="Calibri-Light"/>
              </a:rPr>
              <a:t>Modul</a:t>
            </a:r>
            <a:r>
              <a:rPr lang="es-ES" sz="2100" spc="-60" dirty="0">
                <a:solidFill>
                  <a:srgbClr val="FFFFFF"/>
                </a:solidFill>
                <a:latin typeface="Calibri-Light"/>
                <a:cs typeface="Calibri-Light"/>
              </a:rPr>
              <a:t>o</a:t>
            </a:r>
            <a:r>
              <a:rPr sz="2100" spc="-60" dirty="0">
                <a:solidFill>
                  <a:srgbClr val="FFFFFF"/>
                </a:solidFill>
                <a:latin typeface="Calibri-Light"/>
                <a:cs typeface="Calibri-Light"/>
              </a:rPr>
              <a:t> </a:t>
            </a:r>
            <a:r>
              <a:rPr sz="2100" spc="-25" dirty="0">
                <a:solidFill>
                  <a:srgbClr val="FFFFFF"/>
                </a:solidFill>
                <a:latin typeface="Calibri-Light"/>
                <a:cs typeface="Calibri-Light"/>
              </a:rPr>
              <a:t>3 </a:t>
            </a:r>
            <a:r>
              <a:rPr sz="2100" b="1" spc="-9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lang="es-ES" sz="2100" b="1" spc="-90" dirty="0">
                <a:solidFill>
                  <a:srgbClr val="FFFFFF"/>
                </a:solidFill>
                <a:latin typeface="Calibri"/>
                <a:cs typeface="Calibri"/>
              </a:rPr>
              <a:t>AP para NN</a:t>
            </a:r>
            <a:endParaRPr sz="2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850657" y="445820"/>
            <a:ext cx="1665666" cy="1764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75403" y="468120"/>
            <a:ext cx="37465" cy="46355"/>
          </a:xfrm>
          <a:custGeom>
            <a:avLst/>
            <a:gdLst/>
            <a:ahLst/>
            <a:cxnLst/>
            <a:rect l="l" t="t" r="r" b="b"/>
            <a:pathLst>
              <a:path w="37465" h="46354">
                <a:moveTo>
                  <a:pt x="0" y="0"/>
                </a:moveTo>
                <a:lnTo>
                  <a:pt x="36892" y="0"/>
                </a:lnTo>
                <a:lnTo>
                  <a:pt x="36892" y="45789"/>
                </a:lnTo>
                <a:lnTo>
                  <a:pt x="0" y="45789"/>
                </a:lnTo>
                <a:lnTo>
                  <a:pt x="0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32361" y="533535"/>
            <a:ext cx="123189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2977" y="0"/>
                </a:lnTo>
              </a:path>
            </a:pathLst>
          </a:custGeom>
          <a:ln w="39248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75402" y="553142"/>
            <a:ext cx="37465" cy="45720"/>
          </a:xfrm>
          <a:custGeom>
            <a:avLst/>
            <a:gdLst/>
            <a:ahLst/>
            <a:cxnLst/>
            <a:rect l="l" t="t" r="r" b="b"/>
            <a:pathLst>
              <a:path w="37465" h="45720">
                <a:moveTo>
                  <a:pt x="36893" y="45721"/>
                </a:moveTo>
                <a:lnTo>
                  <a:pt x="0" y="45721"/>
                </a:lnTo>
                <a:lnTo>
                  <a:pt x="0" y="0"/>
                </a:lnTo>
                <a:lnTo>
                  <a:pt x="36893" y="17"/>
                </a:lnTo>
                <a:lnTo>
                  <a:pt x="36893" y="45721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75402" y="553142"/>
            <a:ext cx="37465" cy="635"/>
          </a:xfrm>
          <a:custGeom>
            <a:avLst/>
            <a:gdLst/>
            <a:ahLst/>
            <a:cxnLst/>
            <a:rect l="l" t="t" r="r" b="b"/>
            <a:pathLst>
              <a:path w="37465" h="634">
                <a:moveTo>
                  <a:pt x="36893" y="17"/>
                </a:moveTo>
                <a:lnTo>
                  <a:pt x="2" y="17"/>
                </a:lnTo>
                <a:lnTo>
                  <a:pt x="36893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12296" y="553142"/>
            <a:ext cx="43180" cy="635"/>
          </a:xfrm>
          <a:custGeom>
            <a:avLst/>
            <a:gdLst/>
            <a:ahLst/>
            <a:cxnLst/>
            <a:rect l="l" t="t" r="r" b="b"/>
            <a:pathLst>
              <a:path w="43179" h="634">
                <a:moveTo>
                  <a:pt x="43043" y="8"/>
                </a:moveTo>
                <a:lnTo>
                  <a:pt x="0" y="8"/>
                </a:lnTo>
                <a:lnTo>
                  <a:pt x="43043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81558" y="466924"/>
            <a:ext cx="101965" cy="1323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05982" y="447201"/>
            <a:ext cx="303530" cy="172720"/>
          </a:xfrm>
          <a:custGeom>
            <a:avLst/>
            <a:gdLst/>
            <a:ahLst/>
            <a:cxnLst/>
            <a:rect l="l" t="t" r="r" b="b"/>
            <a:pathLst>
              <a:path w="303529" h="172720">
                <a:moveTo>
                  <a:pt x="0" y="172646"/>
                </a:moveTo>
                <a:lnTo>
                  <a:pt x="303084" y="172646"/>
                </a:lnTo>
                <a:lnTo>
                  <a:pt x="303084" y="0"/>
                </a:lnTo>
                <a:lnTo>
                  <a:pt x="0" y="0"/>
                </a:lnTo>
                <a:lnTo>
                  <a:pt x="0" y="172646"/>
                </a:lnTo>
                <a:close/>
              </a:path>
            </a:pathLst>
          </a:custGeom>
          <a:ln w="5632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03658" y="287191"/>
            <a:ext cx="1065314" cy="1082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991082" y="859772"/>
            <a:ext cx="7816368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4200" spc="-15" dirty="0">
                <a:solidFill>
                  <a:srgbClr val="231F20"/>
                </a:solidFill>
              </a:rPr>
              <a:t>Dar retroalimentación útil</a:t>
            </a:r>
            <a:endParaRPr lang="es-ES" sz="4200" dirty="0"/>
          </a:p>
        </p:txBody>
      </p:sp>
      <p:sp>
        <p:nvSpPr>
          <p:cNvPr id="14" name="object 14"/>
          <p:cNvSpPr/>
          <p:nvPr/>
        </p:nvSpPr>
        <p:spPr>
          <a:xfrm>
            <a:off x="1197919" y="1885871"/>
            <a:ext cx="10322560" cy="4594225"/>
          </a:xfrm>
          <a:custGeom>
            <a:avLst/>
            <a:gdLst/>
            <a:ahLst/>
            <a:cxnLst/>
            <a:rect l="l" t="t" r="r" b="b"/>
            <a:pathLst>
              <a:path w="10322560" h="4594225">
                <a:moveTo>
                  <a:pt x="10322084" y="0"/>
                </a:moveTo>
                <a:lnTo>
                  <a:pt x="165785" y="0"/>
                </a:lnTo>
                <a:lnTo>
                  <a:pt x="69940" y="2590"/>
                </a:lnTo>
                <a:lnTo>
                  <a:pt x="20723" y="20721"/>
                </a:lnTo>
                <a:lnTo>
                  <a:pt x="2590" y="69935"/>
                </a:lnTo>
                <a:lnTo>
                  <a:pt x="0" y="165773"/>
                </a:lnTo>
                <a:lnTo>
                  <a:pt x="0" y="4594125"/>
                </a:lnTo>
                <a:lnTo>
                  <a:pt x="10322084" y="4594125"/>
                </a:lnTo>
                <a:lnTo>
                  <a:pt x="10322084" y="0"/>
                </a:lnTo>
                <a:close/>
              </a:path>
            </a:pathLst>
          </a:custGeom>
          <a:solidFill>
            <a:srgbClr val="E8F0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197919" y="1885871"/>
            <a:ext cx="166370" cy="4594225"/>
          </a:xfrm>
          <a:custGeom>
            <a:avLst/>
            <a:gdLst/>
            <a:ahLst/>
            <a:cxnLst/>
            <a:rect l="l" t="t" r="r" b="b"/>
            <a:pathLst>
              <a:path w="166369" h="4594225">
                <a:moveTo>
                  <a:pt x="165785" y="0"/>
                </a:moveTo>
                <a:lnTo>
                  <a:pt x="69940" y="2590"/>
                </a:lnTo>
                <a:lnTo>
                  <a:pt x="20723" y="20721"/>
                </a:lnTo>
                <a:lnTo>
                  <a:pt x="2590" y="69935"/>
                </a:lnTo>
                <a:lnTo>
                  <a:pt x="0" y="165773"/>
                </a:lnTo>
                <a:lnTo>
                  <a:pt x="0" y="4594125"/>
                </a:lnTo>
              </a:path>
            </a:pathLst>
          </a:custGeom>
          <a:ln w="9753">
            <a:solidFill>
              <a:srgbClr val="0091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363705" y="1885871"/>
            <a:ext cx="10156825" cy="0"/>
          </a:xfrm>
          <a:custGeom>
            <a:avLst/>
            <a:gdLst/>
            <a:ahLst/>
            <a:cxnLst/>
            <a:rect l="l" t="t" r="r" b="b"/>
            <a:pathLst>
              <a:path w="10156825">
                <a:moveTo>
                  <a:pt x="10156298" y="0"/>
                </a:moveTo>
                <a:lnTo>
                  <a:pt x="0" y="0"/>
                </a:lnTo>
              </a:path>
            </a:pathLst>
          </a:custGeom>
          <a:ln w="9753">
            <a:solidFill>
              <a:srgbClr val="0091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193053" y="2107563"/>
            <a:ext cx="1242060" cy="450215"/>
          </a:xfrm>
          <a:custGeom>
            <a:avLst/>
            <a:gdLst/>
            <a:ahLst/>
            <a:cxnLst/>
            <a:rect l="l" t="t" r="r" b="b"/>
            <a:pathLst>
              <a:path w="1242060" h="450214">
                <a:moveTo>
                  <a:pt x="1039914" y="0"/>
                </a:moveTo>
                <a:lnTo>
                  <a:pt x="0" y="0"/>
                </a:lnTo>
                <a:lnTo>
                  <a:pt x="0" y="449630"/>
                </a:lnTo>
                <a:lnTo>
                  <a:pt x="1039914" y="449630"/>
                </a:lnTo>
                <a:lnTo>
                  <a:pt x="1156625" y="446476"/>
                </a:lnTo>
                <a:lnTo>
                  <a:pt x="1216558" y="424395"/>
                </a:lnTo>
                <a:lnTo>
                  <a:pt x="1238638" y="364463"/>
                </a:lnTo>
                <a:lnTo>
                  <a:pt x="1241793" y="247751"/>
                </a:lnTo>
                <a:lnTo>
                  <a:pt x="1241793" y="201879"/>
                </a:lnTo>
                <a:lnTo>
                  <a:pt x="1238638" y="85167"/>
                </a:lnTo>
                <a:lnTo>
                  <a:pt x="1216558" y="25234"/>
                </a:lnTo>
                <a:lnTo>
                  <a:pt x="1156625" y="3154"/>
                </a:lnTo>
                <a:lnTo>
                  <a:pt x="1039914" y="0"/>
                </a:lnTo>
                <a:close/>
              </a:path>
            </a:pathLst>
          </a:custGeom>
          <a:solidFill>
            <a:srgbClr val="0091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93053" y="3337097"/>
            <a:ext cx="1242060" cy="450215"/>
          </a:xfrm>
          <a:custGeom>
            <a:avLst/>
            <a:gdLst/>
            <a:ahLst/>
            <a:cxnLst/>
            <a:rect l="l" t="t" r="r" b="b"/>
            <a:pathLst>
              <a:path w="1242060" h="450214">
                <a:moveTo>
                  <a:pt x="1039914" y="0"/>
                </a:moveTo>
                <a:lnTo>
                  <a:pt x="0" y="0"/>
                </a:lnTo>
                <a:lnTo>
                  <a:pt x="0" y="449630"/>
                </a:lnTo>
                <a:lnTo>
                  <a:pt x="1039914" y="449630"/>
                </a:lnTo>
                <a:lnTo>
                  <a:pt x="1156625" y="446476"/>
                </a:lnTo>
                <a:lnTo>
                  <a:pt x="1216558" y="424395"/>
                </a:lnTo>
                <a:lnTo>
                  <a:pt x="1238638" y="364463"/>
                </a:lnTo>
                <a:lnTo>
                  <a:pt x="1241793" y="247751"/>
                </a:lnTo>
                <a:lnTo>
                  <a:pt x="1241793" y="201879"/>
                </a:lnTo>
                <a:lnTo>
                  <a:pt x="1238638" y="85167"/>
                </a:lnTo>
                <a:lnTo>
                  <a:pt x="1216558" y="25234"/>
                </a:lnTo>
                <a:lnTo>
                  <a:pt x="1156625" y="3154"/>
                </a:lnTo>
                <a:lnTo>
                  <a:pt x="1039914" y="0"/>
                </a:lnTo>
                <a:close/>
              </a:path>
            </a:pathLst>
          </a:custGeom>
          <a:solidFill>
            <a:srgbClr val="0091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193053" y="4801489"/>
            <a:ext cx="1242060" cy="450215"/>
          </a:xfrm>
          <a:custGeom>
            <a:avLst/>
            <a:gdLst/>
            <a:ahLst/>
            <a:cxnLst/>
            <a:rect l="l" t="t" r="r" b="b"/>
            <a:pathLst>
              <a:path w="1242060" h="450214">
                <a:moveTo>
                  <a:pt x="1039914" y="0"/>
                </a:moveTo>
                <a:lnTo>
                  <a:pt x="0" y="0"/>
                </a:lnTo>
                <a:lnTo>
                  <a:pt x="0" y="449630"/>
                </a:lnTo>
                <a:lnTo>
                  <a:pt x="1039914" y="449630"/>
                </a:lnTo>
                <a:lnTo>
                  <a:pt x="1156625" y="446476"/>
                </a:lnTo>
                <a:lnTo>
                  <a:pt x="1216558" y="424395"/>
                </a:lnTo>
                <a:lnTo>
                  <a:pt x="1238638" y="364463"/>
                </a:lnTo>
                <a:lnTo>
                  <a:pt x="1241793" y="247751"/>
                </a:lnTo>
                <a:lnTo>
                  <a:pt x="1241793" y="201879"/>
                </a:lnTo>
                <a:lnTo>
                  <a:pt x="1238638" y="85167"/>
                </a:lnTo>
                <a:lnTo>
                  <a:pt x="1216558" y="25234"/>
                </a:lnTo>
                <a:lnTo>
                  <a:pt x="1156625" y="3154"/>
                </a:lnTo>
                <a:lnTo>
                  <a:pt x="1039914" y="0"/>
                </a:lnTo>
                <a:close/>
              </a:path>
            </a:pathLst>
          </a:custGeom>
          <a:solidFill>
            <a:srgbClr val="0091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401390" y="2120767"/>
            <a:ext cx="929059" cy="39049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s-ES" sz="2450" b="1" spc="-10" dirty="0">
                <a:solidFill>
                  <a:srgbClr val="FFFFFF"/>
                </a:solidFill>
                <a:latin typeface="Calibri"/>
                <a:cs typeface="Calibri"/>
              </a:rPr>
              <a:t>Paso </a:t>
            </a:r>
            <a:r>
              <a:rPr sz="2450" b="1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2450" dirty="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558723" y="2198745"/>
            <a:ext cx="6324927" cy="2962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s-ES" sz="1850" b="1" spc="-5" dirty="0">
                <a:solidFill>
                  <a:srgbClr val="231F20"/>
                </a:solidFill>
                <a:cs typeface="Calibri"/>
              </a:rPr>
              <a:t>El observador le pide al ayudante de PAP que reflexione sobre:</a:t>
            </a:r>
            <a:endParaRPr sz="1850" dirty="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401391" y="2686108"/>
            <a:ext cx="3929379" cy="478977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78435" indent="-165735">
              <a:lnSpc>
                <a:spcPct val="100000"/>
              </a:lnSpc>
              <a:spcBef>
                <a:spcPts val="40"/>
              </a:spcBef>
              <a:buChar char="•"/>
              <a:tabLst>
                <a:tab pos="179070" algn="l"/>
              </a:tabLst>
            </a:pPr>
            <a:r>
              <a:rPr lang="es-ES" sz="1500" dirty="0">
                <a:cs typeface="Calibri"/>
              </a:rPr>
              <a:t>¿Qué salió bien?</a:t>
            </a:r>
          </a:p>
          <a:p>
            <a:pPr marL="178435" indent="-165735">
              <a:lnSpc>
                <a:spcPct val="100000"/>
              </a:lnSpc>
              <a:spcBef>
                <a:spcPts val="40"/>
              </a:spcBef>
              <a:buChar char="•"/>
              <a:tabLst>
                <a:tab pos="179070" algn="l"/>
              </a:tabLst>
            </a:pPr>
            <a:r>
              <a:rPr lang="es-ES" sz="1500" dirty="0">
                <a:cs typeface="Calibri"/>
              </a:rPr>
              <a:t>¿Qué haría él o ella diferente la próxima vez?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401391" y="3348921"/>
            <a:ext cx="829944" cy="4000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s-ES" sz="2450" b="1" spc="-10" dirty="0">
                <a:solidFill>
                  <a:srgbClr val="FFFFFF"/>
                </a:solidFill>
                <a:latin typeface="Calibri"/>
                <a:cs typeface="Calibri"/>
              </a:rPr>
              <a:t>Paso</a:t>
            </a:r>
            <a:r>
              <a:rPr sz="2450" b="1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50" b="1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2450" dirty="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558723" y="3426899"/>
            <a:ext cx="5532755" cy="2962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s-ES" sz="1850" b="1" spc="-5" dirty="0">
                <a:solidFill>
                  <a:srgbClr val="231F20"/>
                </a:solidFill>
                <a:cs typeface="Calibri"/>
              </a:rPr>
              <a:t>El observador da su opinión al ayudante de PAP </a:t>
            </a:r>
            <a:r>
              <a:rPr sz="1850" b="1" spc="-5" dirty="0">
                <a:solidFill>
                  <a:srgbClr val="231F20"/>
                </a:solidFill>
                <a:latin typeface="Calibri"/>
                <a:cs typeface="Calibri"/>
              </a:rPr>
              <a:t>:</a:t>
            </a:r>
            <a:endParaRPr sz="1850" dirty="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401391" y="3914260"/>
            <a:ext cx="6491659" cy="7098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78435" indent="-165735">
              <a:lnSpc>
                <a:spcPct val="100000"/>
              </a:lnSpc>
              <a:spcBef>
                <a:spcPts val="45"/>
              </a:spcBef>
              <a:buChar char="•"/>
              <a:tabLst>
                <a:tab pos="179070" algn="l"/>
              </a:tabLst>
            </a:pPr>
            <a:r>
              <a:rPr lang="es-ES" sz="1500" dirty="0">
                <a:cs typeface="Calibri"/>
              </a:rPr>
              <a:t>Comience con comentarios positivos y sea específico en lo que salió bien.</a:t>
            </a:r>
          </a:p>
          <a:p>
            <a:pPr marL="178435" indent="-165735">
              <a:lnSpc>
                <a:spcPct val="100000"/>
              </a:lnSpc>
              <a:spcBef>
                <a:spcPts val="45"/>
              </a:spcBef>
              <a:buChar char="•"/>
              <a:tabLst>
                <a:tab pos="179070" algn="l"/>
              </a:tabLst>
            </a:pPr>
            <a:r>
              <a:rPr lang="es-ES" sz="1500" dirty="0">
                <a:cs typeface="Calibri"/>
              </a:rPr>
              <a:t>Brinde retroalimentación específica sobre las áreas a mejorar (si es necesario).</a:t>
            </a:r>
          </a:p>
          <a:p>
            <a:pPr marL="178435" indent="-165735">
              <a:lnSpc>
                <a:spcPct val="100000"/>
              </a:lnSpc>
              <a:spcBef>
                <a:spcPts val="45"/>
              </a:spcBef>
              <a:buChar char="•"/>
              <a:tabLst>
                <a:tab pos="179070" algn="l"/>
              </a:tabLst>
            </a:pPr>
            <a:r>
              <a:rPr lang="es-ES" sz="1500" dirty="0">
                <a:cs typeface="Calibri"/>
              </a:rPr>
              <a:t>Termine con un comentario positivo en general.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401391" y="4811008"/>
            <a:ext cx="829944" cy="4000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s-ES" sz="2450" b="1" spc="-10" dirty="0">
                <a:solidFill>
                  <a:srgbClr val="FFFFFF"/>
                </a:solidFill>
                <a:latin typeface="Calibri"/>
                <a:cs typeface="Calibri"/>
              </a:rPr>
              <a:t>Paso</a:t>
            </a:r>
            <a:r>
              <a:rPr sz="2450" b="1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s-ES" sz="2450" b="1" spc="-80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2450" dirty="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559050" y="4765675"/>
            <a:ext cx="6633845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s-ES" sz="2000" b="1" spc="-15" dirty="0">
                <a:solidFill>
                  <a:srgbClr val="231F20"/>
                </a:solidFill>
                <a:cs typeface="Calibri"/>
              </a:rPr>
              <a:t>Las personas que actúan como niño/a y cuidador en apuros dan retroalimentación al ayudante de PAP: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401391" y="5376348"/>
            <a:ext cx="6852284" cy="7098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78435" indent="-165735">
              <a:lnSpc>
                <a:spcPct val="100000"/>
              </a:lnSpc>
              <a:spcBef>
                <a:spcPts val="135"/>
              </a:spcBef>
              <a:buChar char="•"/>
              <a:tabLst>
                <a:tab pos="179070" algn="l"/>
              </a:tabLst>
            </a:pPr>
            <a:r>
              <a:rPr lang="es-ES" sz="1500" spc="10" dirty="0">
                <a:solidFill>
                  <a:srgbClr val="231F20"/>
                </a:solidFill>
                <a:cs typeface="Calibri"/>
              </a:rPr>
              <a:t>Comience con comentarios positivos y sea específico en lo que salió bien.</a:t>
            </a:r>
          </a:p>
          <a:p>
            <a:pPr marL="178435" indent="-165735">
              <a:lnSpc>
                <a:spcPct val="100000"/>
              </a:lnSpc>
              <a:spcBef>
                <a:spcPts val="45"/>
              </a:spcBef>
              <a:buChar char="•"/>
              <a:tabLst>
                <a:tab pos="179070" algn="l"/>
              </a:tabLst>
            </a:pPr>
            <a:r>
              <a:rPr lang="es-ES" sz="1500" spc="10" dirty="0">
                <a:solidFill>
                  <a:srgbClr val="231F20"/>
                </a:solidFill>
                <a:cs typeface="Calibri"/>
              </a:rPr>
              <a:t>Brinde retroalimentación específica sobre las áreas a mejorar (si es necesario).</a:t>
            </a:r>
          </a:p>
          <a:p>
            <a:pPr marL="178435" indent="-165735">
              <a:lnSpc>
                <a:spcPct val="100000"/>
              </a:lnSpc>
              <a:spcBef>
                <a:spcPts val="45"/>
              </a:spcBef>
              <a:buChar char="•"/>
              <a:tabLst>
                <a:tab pos="179070" algn="l"/>
              </a:tabLst>
            </a:pPr>
            <a:r>
              <a:rPr lang="es-ES" sz="1500" spc="10" dirty="0">
                <a:solidFill>
                  <a:srgbClr val="231F20"/>
                </a:solidFill>
                <a:cs typeface="Calibri"/>
              </a:rPr>
              <a:t>Termine con comentarios positivos en general.</a:t>
            </a:r>
            <a:endParaRPr sz="1500" dirty="0">
              <a:latin typeface="Calibri"/>
              <a:cs typeface="Calibri"/>
            </a:endParaRPr>
          </a:p>
        </p:txBody>
      </p:sp>
      <p:sp>
        <p:nvSpPr>
          <p:cNvPr id="30" name="object 2">
            <a:extLst>
              <a:ext uri="{FF2B5EF4-FFF2-40B4-BE49-F238E27FC236}">
                <a16:creationId xmlns:a16="http://schemas.microsoft.com/office/drawing/2014/main" id="{2E8A2012-8920-974F-9479-8035FC0BEAB1}"/>
              </a:ext>
            </a:extLst>
          </p:cNvPr>
          <p:cNvSpPr txBox="1">
            <a:spLocks/>
          </p:cNvSpPr>
          <p:nvPr/>
        </p:nvSpPr>
        <p:spPr>
          <a:xfrm>
            <a:off x="125934" y="190621"/>
            <a:ext cx="287715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600" b="0" i="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defTabSz="914400">
              <a:spcBef>
                <a:spcPts val="100"/>
              </a:spcBef>
            </a:pPr>
            <a:r>
              <a:rPr lang="es-ES" sz="1800" kern="0" spc="-70"/>
              <a:t>Primeros Auxilios Psicológicos</a:t>
            </a:r>
            <a:endParaRPr lang="es-ES" sz="1800" kern="0" dirty="0"/>
          </a:p>
        </p:txBody>
      </p:sp>
      <p:sp>
        <p:nvSpPr>
          <p:cNvPr id="31" name="object 12">
            <a:extLst>
              <a:ext uri="{FF2B5EF4-FFF2-40B4-BE49-F238E27FC236}">
                <a16:creationId xmlns:a16="http://schemas.microsoft.com/office/drawing/2014/main" id="{785F1CF8-DA23-A34D-8D16-12DB635F33B1}"/>
              </a:ext>
            </a:extLst>
          </p:cNvPr>
          <p:cNvSpPr txBox="1"/>
          <p:nvPr/>
        </p:nvSpPr>
        <p:spPr>
          <a:xfrm>
            <a:off x="3263299" y="190621"/>
            <a:ext cx="2877151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60" dirty="0">
                <a:solidFill>
                  <a:srgbClr val="FFFFFF"/>
                </a:solidFill>
                <a:latin typeface="Calibri-Light"/>
                <a:cs typeface="Calibri-Light"/>
              </a:rPr>
              <a:t>Modul</a:t>
            </a:r>
            <a:r>
              <a:rPr lang="es-ES" sz="2100" spc="-60" dirty="0">
                <a:solidFill>
                  <a:srgbClr val="FFFFFF"/>
                </a:solidFill>
                <a:latin typeface="Calibri-Light"/>
                <a:cs typeface="Calibri-Light"/>
              </a:rPr>
              <a:t>o</a:t>
            </a:r>
            <a:r>
              <a:rPr sz="2100" spc="-60" dirty="0">
                <a:solidFill>
                  <a:srgbClr val="FFFFFF"/>
                </a:solidFill>
                <a:latin typeface="Calibri-Light"/>
                <a:cs typeface="Calibri-Light"/>
              </a:rPr>
              <a:t> </a:t>
            </a:r>
            <a:r>
              <a:rPr sz="2100" spc="-25" dirty="0">
                <a:solidFill>
                  <a:srgbClr val="FFFFFF"/>
                </a:solidFill>
                <a:latin typeface="Calibri-Light"/>
                <a:cs typeface="Calibri-Light"/>
              </a:rPr>
              <a:t>3 </a:t>
            </a:r>
            <a:r>
              <a:rPr sz="2100" b="1" spc="-9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lang="es-ES" sz="2100" b="1" spc="-90" dirty="0">
                <a:solidFill>
                  <a:srgbClr val="FFFFFF"/>
                </a:solidFill>
                <a:latin typeface="Calibri"/>
                <a:cs typeface="Calibri"/>
              </a:rPr>
              <a:t>AP para NN</a:t>
            </a:r>
            <a:endParaRPr sz="2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3016250" y="1031875"/>
            <a:ext cx="5943600" cy="883458"/>
          </a:xfrm>
          <a:custGeom>
            <a:avLst/>
            <a:gdLst/>
            <a:ahLst/>
            <a:cxnLst/>
            <a:rect l="l" t="t" r="r" b="b"/>
            <a:pathLst>
              <a:path w="3631565" h="684530">
                <a:moveTo>
                  <a:pt x="3522941" y="0"/>
                </a:moveTo>
                <a:lnTo>
                  <a:pt x="108000" y="0"/>
                </a:lnTo>
                <a:lnTo>
                  <a:pt x="45562" y="1687"/>
                </a:lnTo>
                <a:lnTo>
                  <a:pt x="13500" y="13500"/>
                </a:lnTo>
                <a:lnTo>
                  <a:pt x="1687" y="45562"/>
                </a:lnTo>
                <a:lnTo>
                  <a:pt x="0" y="108000"/>
                </a:lnTo>
                <a:lnTo>
                  <a:pt x="0" y="575995"/>
                </a:lnTo>
                <a:lnTo>
                  <a:pt x="1687" y="638433"/>
                </a:lnTo>
                <a:lnTo>
                  <a:pt x="13500" y="670496"/>
                </a:lnTo>
                <a:lnTo>
                  <a:pt x="45562" y="682309"/>
                </a:lnTo>
                <a:lnTo>
                  <a:pt x="108000" y="683996"/>
                </a:lnTo>
                <a:lnTo>
                  <a:pt x="3522941" y="683996"/>
                </a:lnTo>
                <a:lnTo>
                  <a:pt x="3585379" y="682309"/>
                </a:lnTo>
                <a:lnTo>
                  <a:pt x="3617442" y="670496"/>
                </a:lnTo>
                <a:lnTo>
                  <a:pt x="3629255" y="638433"/>
                </a:lnTo>
                <a:lnTo>
                  <a:pt x="3630942" y="575995"/>
                </a:lnTo>
                <a:lnTo>
                  <a:pt x="3630942" y="108000"/>
                </a:lnTo>
                <a:lnTo>
                  <a:pt x="3629255" y="45562"/>
                </a:lnTo>
                <a:lnTo>
                  <a:pt x="3617442" y="13500"/>
                </a:lnTo>
                <a:lnTo>
                  <a:pt x="3585379" y="1687"/>
                </a:lnTo>
                <a:lnTo>
                  <a:pt x="3522941" y="0"/>
                </a:lnTo>
                <a:close/>
              </a:path>
            </a:pathLst>
          </a:custGeom>
          <a:solidFill>
            <a:srgbClr val="0091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5934" y="190621"/>
            <a:ext cx="287715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70" dirty="0"/>
              <a:t>P</a:t>
            </a:r>
            <a:r>
              <a:rPr lang="es-ES" sz="1800" spc="-70" dirty="0"/>
              <a:t>rimeros Auxilios Psicológicos</a:t>
            </a:r>
            <a:endParaRPr sz="1800" dirty="0"/>
          </a:p>
        </p:txBody>
      </p:sp>
      <p:sp>
        <p:nvSpPr>
          <p:cNvPr id="3" name="object 3"/>
          <p:cNvSpPr/>
          <p:nvPr/>
        </p:nvSpPr>
        <p:spPr>
          <a:xfrm>
            <a:off x="6850657" y="445820"/>
            <a:ext cx="1665666" cy="1764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75403" y="468120"/>
            <a:ext cx="37465" cy="46355"/>
          </a:xfrm>
          <a:custGeom>
            <a:avLst/>
            <a:gdLst/>
            <a:ahLst/>
            <a:cxnLst/>
            <a:rect l="l" t="t" r="r" b="b"/>
            <a:pathLst>
              <a:path w="37465" h="46354">
                <a:moveTo>
                  <a:pt x="0" y="0"/>
                </a:moveTo>
                <a:lnTo>
                  <a:pt x="36892" y="0"/>
                </a:lnTo>
                <a:lnTo>
                  <a:pt x="36892" y="45789"/>
                </a:lnTo>
                <a:lnTo>
                  <a:pt x="0" y="45789"/>
                </a:lnTo>
                <a:lnTo>
                  <a:pt x="0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32361" y="533535"/>
            <a:ext cx="123189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2977" y="0"/>
                </a:lnTo>
              </a:path>
            </a:pathLst>
          </a:custGeom>
          <a:ln w="39248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75402" y="553142"/>
            <a:ext cx="37465" cy="45720"/>
          </a:xfrm>
          <a:custGeom>
            <a:avLst/>
            <a:gdLst/>
            <a:ahLst/>
            <a:cxnLst/>
            <a:rect l="l" t="t" r="r" b="b"/>
            <a:pathLst>
              <a:path w="37465" h="45720">
                <a:moveTo>
                  <a:pt x="36893" y="45721"/>
                </a:moveTo>
                <a:lnTo>
                  <a:pt x="0" y="45721"/>
                </a:lnTo>
                <a:lnTo>
                  <a:pt x="0" y="0"/>
                </a:lnTo>
                <a:lnTo>
                  <a:pt x="36893" y="17"/>
                </a:lnTo>
                <a:lnTo>
                  <a:pt x="36893" y="45721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75402" y="553142"/>
            <a:ext cx="37465" cy="635"/>
          </a:xfrm>
          <a:custGeom>
            <a:avLst/>
            <a:gdLst/>
            <a:ahLst/>
            <a:cxnLst/>
            <a:rect l="l" t="t" r="r" b="b"/>
            <a:pathLst>
              <a:path w="37465" h="634">
                <a:moveTo>
                  <a:pt x="36893" y="17"/>
                </a:moveTo>
                <a:lnTo>
                  <a:pt x="2" y="17"/>
                </a:lnTo>
                <a:lnTo>
                  <a:pt x="36893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12296" y="553142"/>
            <a:ext cx="43180" cy="635"/>
          </a:xfrm>
          <a:custGeom>
            <a:avLst/>
            <a:gdLst/>
            <a:ahLst/>
            <a:cxnLst/>
            <a:rect l="l" t="t" r="r" b="b"/>
            <a:pathLst>
              <a:path w="43179" h="634">
                <a:moveTo>
                  <a:pt x="43043" y="8"/>
                </a:moveTo>
                <a:lnTo>
                  <a:pt x="0" y="8"/>
                </a:lnTo>
                <a:lnTo>
                  <a:pt x="43043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81558" y="466924"/>
            <a:ext cx="101965" cy="1323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05982" y="447201"/>
            <a:ext cx="303530" cy="172720"/>
          </a:xfrm>
          <a:custGeom>
            <a:avLst/>
            <a:gdLst/>
            <a:ahLst/>
            <a:cxnLst/>
            <a:rect l="l" t="t" r="r" b="b"/>
            <a:pathLst>
              <a:path w="303529" h="172720">
                <a:moveTo>
                  <a:pt x="0" y="172646"/>
                </a:moveTo>
                <a:lnTo>
                  <a:pt x="303084" y="172646"/>
                </a:lnTo>
                <a:lnTo>
                  <a:pt x="303084" y="0"/>
                </a:lnTo>
                <a:lnTo>
                  <a:pt x="0" y="0"/>
                </a:lnTo>
                <a:lnTo>
                  <a:pt x="0" y="172646"/>
                </a:lnTo>
                <a:close/>
              </a:path>
            </a:pathLst>
          </a:custGeom>
          <a:ln w="5632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03658" y="287191"/>
            <a:ext cx="1065314" cy="1082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263299" y="190621"/>
            <a:ext cx="2877151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60" dirty="0">
                <a:solidFill>
                  <a:srgbClr val="FFFFFF"/>
                </a:solidFill>
                <a:latin typeface="Calibri-Light"/>
                <a:cs typeface="Calibri-Light"/>
              </a:rPr>
              <a:t>Modul</a:t>
            </a:r>
            <a:r>
              <a:rPr lang="es-ES" sz="2100" spc="-60" dirty="0">
                <a:solidFill>
                  <a:srgbClr val="FFFFFF"/>
                </a:solidFill>
                <a:latin typeface="Calibri-Light"/>
                <a:cs typeface="Calibri-Light"/>
              </a:rPr>
              <a:t>o</a:t>
            </a:r>
            <a:r>
              <a:rPr sz="2100" spc="-60" dirty="0">
                <a:solidFill>
                  <a:srgbClr val="FFFFFF"/>
                </a:solidFill>
                <a:latin typeface="Calibri-Light"/>
                <a:cs typeface="Calibri-Light"/>
              </a:rPr>
              <a:t> </a:t>
            </a:r>
            <a:r>
              <a:rPr sz="2100" spc="-25" dirty="0">
                <a:solidFill>
                  <a:srgbClr val="FFFFFF"/>
                </a:solidFill>
                <a:latin typeface="Calibri-Light"/>
                <a:cs typeface="Calibri-Light"/>
              </a:rPr>
              <a:t>3 </a:t>
            </a:r>
            <a:r>
              <a:rPr sz="2100" b="1" spc="-9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lang="es-ES" sz="2100" b="1" spc="-90" dirty="0">
                <a:solidFill>
                  <a:srgbClr val="FFFFFF"/>
                </a:solidFill>
                <a:latin typeface="Calibri"/>
                <a:cs typeface="Calibri"/>
              </a:rPr>
              <a:t>AP para NN</a:t>
            </a:r>
            <a:endParaRPr sz="2100" dirty="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016250" y="1412875"/>
            <a:ext cx="5943600" cy="1117845"/>
          </a:xfrm>
          <a:custGeom>
            <a:avLst/>
            <a:gdLst/>
            <a:ahLst/>
            <a:cxnLst/>
            <a:rect l="l" t="t" r="r" b="b"/>
            <a:pathLst>
              <a:path w="2727960" h="866139">
                <a:moveTo>
                  <a:pt x="2727769" y="0"/>
                </a:moveTo>
                <a:lnTo>
                  <a:pt x="0" y="0"/>
                </a:lnTo>
                <a:lnTo>
                  <a:pt x="0" y="865936"/>
                </a:lnTo>
                <a:lnTo>
                  <a:pt x="2727769" y="865936"/>
                </a:lnTo>
                <a:lnTo>
                  <a:pt x="272776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016250" y="1108075"/>
            <a:ext cx="5943600" cy="228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s-ES" sz="1400" b="1" spc="90" dirty="0">
                <a:solidFill>
                  <a:srgbClr val="FFFFFF"/>
                </a:solidFill>
                <a:latin typeface="Calibri"/>
                <a:cs typeface="Calibri"/>
              </a:rPr>
              <a:t>Agenda del curso</a:t>
            </a:r>
            <a:endParaRPr sz="1400" dirty="0">
              <a:latin typeface="Calibri"/>
              <a:cs typeface="Calibri"/>
            </a:endParaRPr>
          </a:p>
        </p:txBody>
      </p:sp>
      <p:graphicFrame>
        <p:nvGraphicFramePr>
          <p:cNvPr id="17" name="object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834429"/>
              </p:ext>
            </p:extLst>
          </p:nvPr>
        </p:nvGraphicFramePr>
        <p:xfrm>
          <a:off x="3016250" y="1412875"/>
          <a:ext cx="5943600" cy="4953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3276"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lang="es-ES" sz="1400" b="1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Hora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B w="6350">
                      <a:solidFill>
                        <a:srgbClr val="009175"/>
                      </a:solidFill>
                      <a:prstDash val="solid"/>
                    </a:lnB>
                    <a:solidFill>
                      <a:srgbClr val="D7E6E1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lang="es-ES" sz="1400" b="1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Programa del curso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B w="6350">
                      <a:solidFill>
                        <a:srgbClr val="009175"/>
                      </a:solidFill>
                      <a:prstDash val="solid"/>
                    </a:lnB>
                    <a:solidFill>
                      <a:srgbClr val="D7E6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267"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08:30 –</a:t>
                      </a:r>
                      <a:r>
                        <a:rPr sz="14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09:15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1.</a:t>
                      </a:r>
                      <a:r>
                        <a:rPr sz="14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 err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Introdu</a:t>
                      </a:r>
                      <a:r>
                        <a:rPr lang="es-ES" sz="1400" spc="-10" dirty="0" err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cción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270"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09:15 –</a:t>
                      </a:r>
                      <a:r>
                        <a:rPr sz="14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09:35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2.</a:t>
                      </a:r>
                      <a:r>
                        <a:rPr lang="es-ES"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Qué son los PAP en niños y niñas</a:t>
                      </a:r>
                      <a:r>
                        <a:rPr sz="14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?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267"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09:35 –</a:t>
                      </a:r>
                      <a:r>
                        <a:rPr sz="14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09:50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3. </a:t>
                      </a:r>
                      <a:r>
                        <a:rPr lang="es-ES" sz="14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Eventos angustiantes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3270"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09:50 –</a:t>
                      </a:r>
                      <a:r>
                        <a:rPr sz="14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10:50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4. </a:t>
                      </a:r>
                      <a:r>
                        <a:rPr lang="es-ES"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Reacciones de</a:t>
                      </a:r>
                      <a:r>
                        <a:rPr lang="es-ES" sz="14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NN ante eventos angustiantes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425"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10:50 –</a:t>
                      </a:r>
                      <a:r>
                        <a:rPr sz="1400" b="1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11:05</a:t>
                      </a:r>
                      <a:endParaRPr sz="1400" b="1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  <a:solidFill>
                      <a:srgbClr val="D7E6E1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lang="es-ES" sz="1400" b="1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PAUSA</a:t>
                      </a:r>
                      <a:endParaRPr sz="1400" b="1" dirty="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  <a:solidFill>
                      <a:srgbClr val="D7E6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267"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11:05 –</a:t>
                      </a:r>
                      <a:r>
                        <a:rPr sz="14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11:35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5. </a:t>
                      </a:r>
                      <a:r>
                        <a:rPr lang="es-ES" sz="1400" spc="-5" dirty="0">
                          <a:solidFill>
                            <a:srgbClr val="231F20"/>
                          </a:solidFill>
                          <a:latin typeface="+mn-lt"/>
                          <a:cs typeface="Calibri"/>
                        </a:rPr>
                        <a:t>Identificación de niños/as y cuidadores que necesitan PAP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3270"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11:35 –</a:t>
                      </a:r>
                      <a:r>
                        <a:rPr sz="14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11:55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6. </a:t>
                      </a:r>
                      <a:r>
                        <a:rPr lang="en-US"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‘</a:t>
                      </a:r>
                      <a:r>
                        <a:rPr lang="da-DK"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Ver, Escuchar, Vincular’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3270"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11:55 –</a:t>
                      </a:r>
                      <a:r>
                        <a:rPr sz="14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12:55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7. </a:t>
                      </a:r>
                      <a:r>
                        <a:rPr lang="es-ES"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La c</a:t>
                      </a:r>
                      <a:r>
                        <a:rPr sz="14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om</a:t>
                      </a:r>
                      <a:r>
                        <a:rPr lang="es-ES" sz="1400" spc="-10" dirty="0" err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unicación</a:t>
                      </a:r>
                      <a:r>
                        <a:rPr lang="es-ES" sz="14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s-ES" sz="14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con niños y niñas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3267"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12:55 –</a:t>
                      </a:r>
                      <a:r>
                        <a:rPr sz="1400" b="1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13:55</a:t>
                      </a:r>
                      <a:endParaRPr sz="1400" b="1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  <a:solidFill>
                      <a:srgbClr val="D7E6E1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lang="es-ES" sz="1400" b="1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ALMUERZO</a:t>
                      </a:r>
                      <a:endParaRPr sz="1400" b="1" dirty="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  <a:solidFill>
                      <a:srgbClr val="D7E6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3270"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13:55 –</a:t>
                      </a:r>
                      <a:r>
                        <a:rPr sz="14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14:25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8. </a:t>
                      </a:r>
                      <a:r>
                        <a:rPr lang="es-ES" sz="1400" dirty="0">
                          <a:solidFill>
                            <a:srgbClr val="231F20"/>
                          </a:solidFill>
                          <a:latin typeface="+mn-lt"/>
                          <a:cs typeface="Calibri"/>
                        </a:rPr>
                        <a:t>Demostrando ‘</a:t>
                      </a:r>
                      <a:r>
                        <a:rPr lang="da-DK" sz="1400" dirty="0">
                          <a:solidFill>
                            <a:srgbClr val="231F20"/>
                          </a:solidFill>
                          <a:latin typeface="+mn-lt"/>
                          <a:cs typeface="Calibri"/>
                        </a:rPr>
                        <a:t>Ver, Escuchar, Vincular’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3267"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14:25 –</a:t>
                      </a:r>
                      <a:r>
                        <a:rPr sz="14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14:40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9. </a:t>
                      </a:r>
                      <a:r>
                        <a:rPr sz="14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lang="es-ES" sz="14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sarrollando</a:t>
                      </a:r>
                      <a:r>
                        <a:rPr sz="14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 err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cas</a:t>
                      </a:r>
                      <a:r>
                        <a:rPr lang="es-ES" sz="14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os de</a:t>
                      </a:r>
                      <a:r>
                        <a:rPr sz="14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s-ES" sz="14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estudio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3270"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14:40 –</a:t>
                      </a:r>
                      <a:r>
                        <a:rPr sz="1400" b="1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14:55</a:t>
                      </a:r>
                      <a:endParaRPr sz="1400" b="1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  <a:solidFill>
                      <a:srgbClr val="D7E6E1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lang="es-ES" sz="1400" b="1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PAUSA</a:t>
                      </a:r>
                      <a:endParaRPr sz="1400" b="1" dirty="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  <a:solidFill>
                      <a:srgbClr val="D7E6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3270"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14:55 –</a:t>
                      </a:r>
                      <a:r>
                        <a:rPr sz="14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15:55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10. </a:t>
                      </a:r>
                      <a:r>
                        <a:rPr sz="14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lang="es-ES" sz="14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AP </a:t>
                      </a:r>
                      <a:r>
                        <a:rPr lang="es-ES" sz="14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juego de roles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3267"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15:55 –</a:t>
                      </a:r>
                      <a:r>
                        <a:rPr sz="1400" b="1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16:10</a:t>
                      </a:r>
                      <a:endParaRPr sz="1400" b="1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  <a:solidFill>
                      <a:srgbClr val="D7E6E1"/>
                    </a:solidFill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lang="es-ES" sz="1400" b="1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PAUSA</a:t>
                      </a:r>
                      <a:endParaRPr sz="1400" b="1" dirty="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  <a:solidFill>
                      <a:srgbClr val="D7E6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3270"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16:10 –</a:t>
                      </a:r>
                      <a:r>
                        <a:rPr sz="14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17:10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11. </a:t>
                      </a:r>
                      <a:r>
                        <a:rPr lang="es-ES" sz="14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Reacciones severas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3267"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17:10 –</a:t>
                      </a:r>
                      <a:r>
                        <a:rPr sz="14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17:55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12.</a:t>
                      </a:r>
                      <a:r>
                        <a:rPr sz="14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es-ES" sz="14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Autocuidado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3270"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Calibri-Light"/>
                          <a:cs typeface="Calibri-Light"/>
                        </a:rPr>
                        <a:t>17:55 –</a:t>
                      </a:r>
                      <a:r>
                        <a:rPr sz="1400" spc="-30" dirty="0">
                          <a:solidFill>
                            <a:srgbClr val="231F20"/>
                          </a:solidFill>
                          <a:latin typeface="Calibri-Light"/>
                          <a:cs typeface="Calibri-Light"/>
                        </a:rPr>
                        <a:t> </a:t>
                      </a:r>
                      <a:r>
                        <a:rPr sz="1400" dirty="0">
                          <a:solidFill>
                            <a:srgbClr val="231F20"/>
                          </a:solidFill>
                          <a:latin typeface="Calibri-Light"/>
                          <a:cs typeface="Calibri-Light"/>
                        </a:rPr>
                        <a:t>18:10</a:t>
                      </a:r>
                      <a:endParaRPr sz="1400" dirty="0">
                        <a:latin typeface="Calibri-Light"/>
                        <a:cs typeface="Calibri-Light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400" dirty="0">
                          <a:solidFill>
                            <a:srgbClr val="231F20"/>
                          </a:solidFill>
                          <a:latin typeface="Calibri-Light"/>
                          <a:cs typeface="Calibri-Light"/>
                        </a:rPr>
                        <a:t>13. </a:t>
                      </a:r>
                      <a:r>
                        <a:rPr lang="es-ES" sz="1400" spc="-10" dirty="0">
                          <a:solidFill>
                            <a:srgbClr val="231F20"/>
                          </a:solidFill>
                          <a:latin typeface="Calibri-Light"/>
                          <a:cs typeface="Calibri-Light"/>
                        </a:rPr>
                        <a:t>Cierre del curso</a:t>
                      </a:r>
                      <a:endParaRPr sz="1400" dirty="0">
                        <a:latin typeface="Calibri-Light"/>
                        <a:cs typeface="Calibri-Light"/>
                      </a:endParaRPr>
                    </a:p>
                  </a:txBody>
                  <a:tcPr marL="0" marR="0" marT="23495" marB="0">
                    <a:lnL w="6350">
                      <a:solidFill>
                        <a:srgbClr val="009175"/>
                      </a:solidFill>
                      <a:prstDash val="solid"/>
                    </a:lnL>
                    <a:lnR w="6350">
                      <a:solidFill>
                        <a:srgbClr val="009175"/>
                      </a:solidFill>
                      <a:prstDash val="solid"/>
                    </a:lnR>
                    <a:lnT w="6350">
                      <a:solidFill>
                        <a:srgbClr val="009175"/>
                      </a:solidFill>
                      <a:prstDash val="solid"/>
                    </a:lnT>
                    <a:lnB w="6350">
                      <a:solidFill>
                        <a:srgbClr val="009175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850657" y="445820"/>
            <a:ext cx="1665666" cy="1764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75403" y="468120"/>
            <a:ext cx="37465" cy="46355"/>
          </a:xfrm>
          <a:custGeom>
            <a:avLst/>
            <a:gdLst/>
            <a:ahLst/>
            <a:cxnLst/>
            <a:rect l="l" t="t" r="r" b="b"/>
            <a:pathLst>
              <a:path w="37465" h="46354">
                <a:moveTo>
                  <a:pt x="0" y="0"/>
                </a:moveTo>
                <a:lnTo>
                  <a:pt x="36892" y="0"/>
                </a:lnTo>
                <a:lnTo>
                  <a:pt x="36892" y="45789"/>
                </a:lnTo>
                <a:lnTo>
                  <a:pt x="0" y="45789"/>
                </a:lnTo>
                <a:lnTo>
                  <a:pt x="0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32361" y="533535"/>
            <a:ext cx="123189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2977" y="0"/>
                </a:lnTo>
              </a:path>
            </a:pathLst>
          </a:custGeom>
          <a:ln w="39248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75402" y="553142"/>
            <a:ext cx="37465" cy="45720"/>
          </a:xfrm>
          <a:custGeom>
            <a:avLst/>
            <a:gdLst/>
            <a:ahLst/>
            <a:cxnLst/>
            <a:rect l="l" t="t" r="r" b="b"/>
            <a:pathLst>
              <a:path w="37465" h="45720">
                <a:moveTo>
                  <a:pt x="36893" y="45721"/>
                </a:moveTo>
                <a:lnTo>
                  <a:pt x="0" y="45721"/>
                </a:lnTo>
                <a:lnTo>
                  <a:pt x="0" y="0"/>
                </a:lnTo>
                <a:lnTo>
                  <a:pt x="36893" y="17"/>
                </a:lnTo>
                <a:lnTo>
                  <a:pt x="36893" y="45721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75402" y="553142"/>
            <a:ext cx="37465" cy="635"/>
          </a:xfrm>
          <a:custGeom>
            <a:avLst/>
            <a:gdLst/>
            <a:ahLst/>
            <a:cxnLst/>
            <a:rect l="l" t="t" r="r" b="b"/>
            <a:pathLst>
              <a:path w="37465" h="634">
                <a:moveTo>
                  <a:pt x="36893" y="17"/>
                </a:moveTo>
                <a:lnTo>
                  <a:pt x="2" y="17"/>
                </a:lnTo>
                <a:lnTo>
                  <a:pt x="36893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12296" y="553142"/>
            <a:ext cx="43180" cy="635"/>
          </a:xfrm>
          <a:custGeom>
            <a:avLst/>
            <a:gdLst/>
            <a:ahLst/>
            <a:cxnLst/>
            <a:rect l="l" t="t" r="r" b="b"/>
            <a:pathLst>
              <a:path w="43179" h="634">
                <a:moveTo>
                  <a:pt x="43043" y="8"/>
                </a:moveTo>
                <a:lnTo>
                  <a:pt x="0" y="8"/>
                </a:lnTo>
                <a:lnTo>
                  <a:pt x="43043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81558" y="466924"/>
            <a:ext cx="101965" cy="1323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05982" y="447201"/>
            <a:ext cx="303530" cy="172720"/>
          </a:xfrm>
          <a:custGeom>
            <a:avLst/>
            <a:gdLst/>
            <a:ahLst/>
            <a:cxnLst/>
            <a:rect l="l" t="t" r="r" b="b"/>
            <a:pathLst>
              <a:path w="303529" h="172720">
                <a:moveTo>
                  <a:pt x="0" y="172646"/>
                </a:moveTo>
                <a:lnTo>
                  <a:pt x="303084" y="172646"/>
                </a:lnTo>
                <a:lnTo>
                  <a:pt x="303084" y="0"/>
                </a:lnTo>
                <a:lnTo>
                  <a:pt x="0" y="0"/>
                </a:lnTo>
                <a:lnTo>
                  <a:pt x="0" y="172646"/>
                </a:lnTo>
                <a:close/>
              </a:path>
            </a:pathLst>
          </a:custGeom>
          <a:ln w="5632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03658" y="287191"/>
            <a:ext cx="1065314" cy="1082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00175" y="1567118"/>
            <a:ext cx="10320020" cy="4912995"/>
          </a:xfrm>
          <a:custGeom>
            <a:avLst/>
            <a:gdLst/>
            <a:ahLst/>
            <a:cxnLst/>
            <a:rect l="l" t="t" r="r" b="b"/>
            <a:pathLst>
              <a:path w="10320020" h="4912995">
                <a:moveTo>
                  <a:pt x="10319829" y="0"/>
                </a:moveTo>
                <a:lnTo>
                  <a:pt x="242227" y="0"/>
                </a:lnTo>
                <a:lnTo>
                  <a:pt x="102189" y="3784"/>
                </a:lnTo>
                <a:lnTo>
                  <a:pt x="30278" y="30276"/>
                </a:lnTo>
                <a:lnTo>
                  <a:pt x="3784" y="102184"/>
                </a:lnTo>
                <a:lnTo>
                  <a:pt x="0" y="242214"/>
                </a:lnTo>
                <a:lnTo>
                  <a:pt x="0" y="4912878"/>
                </a:lnTo>
                <a:lnTo>
                  <a:pt x="10319829" y="4912878"/>
                </a:lnTo>
                <a:lnTo>
                  <a:pt x="10319829" y="0"/>
                </a:lnTo>
                <a:close/>
              </a:path>
            </a:pathLst>
          </a:custGeom>
          <a:solidFill>
            <a:srgbClr val="E8F0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00175" y="1567118"/>
            <a:ext cx="242570" cy="4912995"/>
          </a:xfrm>
          <a:custGeom>
            <a:avLst/>
            <a:gdLst/>
            <a:ahLst/>
            <a:cxnLst/>
            <a:rect l="l" t="t" r="r" b="b"/>
            <a:pathLst>
              <a:path w="242569" h="4912995">
                <a:moveTo>
                  <a:pt x="242227" y="0"/>
                </a:moveTo>
                <a:lnTo>
                  <a:pt x="102189" y="3784"/>
                </a:lnTo>
                <a:lnTo>
                  <a:pt x="30278" y="30276"/>
                </a:lnTo>
                <a:lnTo>
                  <a:pt x="3784" y="102184"/>
                </a:lnTo>
                <a:lnTo>
                  <a:pt x="0" y="242214"/>
                </a:lnTo>
                <a:lnTo>
                  <a:pt x="0" y="4912878"/>
                </a:lnTo>
              </a:path>
            </a:pathLst>
          </a:custGeom>
          <a:ln w="14236">
            <a:solidFill>
              <a:srgbClr val="0091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42402" y="1567118"/>
            <a:ext cx="10078085" cy="0"/>
          </a:xfrm>
          <a:custGeom>
            <a:avLst/>
            <a:gdLst/>
            <a:ahLst/>
            <a:cxnLst/>
            <a:rect l="l" t="t" r="r" b="b"/>
            <a:pathLst>
              <a:path w="10078085">
                <a:moveTo>
                  <a:pt x="10077602" y="0"/>
                </a:moveTo>
                <a:lnTo>
                  <a:pt x="0" y="0"/>
                </a:lnTo>
              </a:path>
            </a:pathLst>
          </a:custGeom>
          <a:ln w="14236">
            <a:solidFill>
              <a:srgbClr val="0091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03147" y="1856833"/>
            <a:ext cx="821690" cy="646430"/>
          </a:xfrm>
          <a:custGeom>
            <a:avLst/>
            <a:gdLst/>
            <a:ahLst/>
            <a:cxnLst/>
            <a:rect l="l" t="t" r="r" b="b"/>
            <a:pathLst>
              <a:path w="821689" h="646430">
                <a:moveTo>
                  <a:pt x="693674" y="0"/>
                </a:moveTo>
                <a:lnTo>
                  <a:pt x="0" y="0"/>
                </a:lnTo>
                <a:lnTo>
                  <a:pt x="0" y="645934"/>
                </a:lnTo>
                <a:lnTo>
                  <a:pt x="693674" y="645934"/>
                </a:lnTo>
                <a:lnTo>
                  <a:pt x="767551" y="641403"/>
                </a:lnTo>
                <a:lnTo>
                  <a:pt x="805487" y="609682"/>
                </a:lnTo>
                <a:lnTo>
                  <a:pt x="819464" y="523583"/>
                </a:lnTo>
                <a:lnTo>
                  <a:pt x="821461" y="355917"/>
                </a:lnTo>
                <a:lnTo>
                  <a:pt x="821461" y="290017"/>
                </a:lnTo>
                <a:lnTo>
                  <a:pt x="819464" y="122351"/>
                </a:lnTo>
                <a:lnTo>
                  <a:pt x="805487" y="36252"/>
                </a:lnTo>
                <a:lnTo>
                  <a:pt x="767551" y="4531"/>
                </a:lnTo>
                <a:lnTo>
                  <a:pt x="693674" y="0"/>
                </a:lnTo>
                <a:close/>
              </a:path>
            </a:pathLst>
          </a:custGeom>
          <a:solidFill>
            <a:srgbClr val="0091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323724" y="1856833"/>
            <a:ext cx="1824989" cy="646430"/>
          </a:xfrm>
          <a:custGeom>
            <a:avLst/>
            <a:gdLst/>
            <a:ahLst/>
            <a:cxnLst/>
            <a:rect l="l" t="t" r="r" b="b"/>
            <a:pathLst>
              <a:path w="1824989" h="646430">
                <a:moveTo>
                  <a:pt x="1582458" y="0"/>
                </a:moveTo>
                <a:lnTo>
                  <a:pt x="242227" y="0"/>
                </a:lnTo>
                <a:lnTo>
                  <a:pt x="102189" y="3784"/>
                </a:lnTo>
                <a:lnTo>
                  <a:pt x="30278" y="30278"/>
                </a:lnTo>
                <a:lnTo>
                  <a:pt x="3784" y="102189"/>
                </a:lnTo>
                <a:lnTo>
                  <a:pt x="0" y="242227"/>
                </a:lnTo>
                <a:lnTo>
                  <a:pt x="0" y="403707"/>
                </a:lnTo>
                <a:lnTo>
                  <a:pt x="3784" y="543745"/>
                </a:lnTo>
                <a:lnTo>
                  <a:pt x="30278" y="615656"/>
                </a:lnTo>
                <a:lnTo>
                  <a:pt x="102189" y="642149"/>
                </a:lnTo>
                <a:lnTo>
                  <a:pt x="242227" y="645934"/>
                </a:lnTo>
                <a:lnTo>
                  <a:pt x="1582458" y="645934"/>
                </a:lnTo>
                <a:lnTo>
                  <a:pt x="1722495" y="642149"/>
                </a:lnTo>
                <a:lnTo>
                  <a:pt x="1794406" y="615656"/>
                </a:lnTo>
                <a:lnTo>
                  <a:pt x="1820900" y="543745"/>
                </a:lnTo>
                <a:lnTo>
                  <a:pt x="1824685" y="403707"/>
                </a:lnTo>
                <a:lnTo>
                  <a:pt x="1824685" y="242227"/>
                </a:lnTo>
                <a:lnTo>
                  <a:pt x="1820900" y="102189"/>
                </a:lnTo>
                <a:lnTo>
                  <a:pt x="1794406" y="30278"/>
                </a:lnTo>
                <a:lnTo>
                  <a:pt x="1722495" y="3784"/>
                </a:lnTo>
                <a:lnTo>
                  <a:pt x="1582458" y="0"/>
                </a:lnTo>
                <a:close/>
              </a:path>
            </a:pathLst>
          </a:custGeom>
          <a:solidFill>
            <a:srgbClr val="0091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1513413" y="1856890"/>
            <a:ext cx="2945130" cy="5727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744345" algn="l"/>
              </a:tabLst>
            </a:pPr>
            <a:r>
              <a:rPr sz="3550" b="1" spc="-50" dirty="0">
                <a:latin typeface="Calibri"/>
                <a:cs typeface="Calibri"/>
              </a:rPr>
              <a:t>P</a:t>
            </a:r>
            <a:r>
              <a:rPr lang="es-ES" sz="3550" b="1" spc="-50" dirty="0">
                <a:latin typeface="Calibri"/>
                <a:cs typeface="Calibri"/>
              </a:rPr>
              <a:t>AP</a:t>
            </a:r>
            <a:r>
              <a:rPr sz="3550" b="1" spc="5" dirty="0">
                <a:latin typeface="Calibri"/>
                <a:cs typeface="Calibri"/>
              </a:rPr>
              <a:t> </a:t>
            </a:r>
            <a:r>
              <a:rPr lang="es-ES" sz="3550" b="1" spc="15" dirty="0">
                <a:latin typeface="Calibri"/>
                <a:cs typeface="Calibri"/>
              </a:rPr>
              <a:t>es</a:t>
            </a:r>
            <a:r>
              <a:rPr sz="3550" b="1" spc="15" dirty="0">
                <a:latin typeface="Calibri"/>
                <a:cs typeface="Calibri"/>
              </a:rPr>
              <a:t>…	</a:t>
            </a:r>
            <a:endParaRPr sz="3550" dirty="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339851" y="2625958"/>
            <a:ext cx="9982200" cy="347402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54635" indent="-241935">
              <a:lnSpc>
                <a:spcPts val="2690"/>
              </a:lnSpc>
              <a:buFont typeface="Arial"/>
              <a:buChar char="•"/>
              <a:tabLst>
                <a:tab pos="255270" algn="l"/>
              </a:tabLst>
            </a:pPr>
            <a:r>
              <a:rPr lang="es-ES" sz="2250" dirty="0">
                <a:cs typeface="Calibri"/>
              </a:rPr>
              <a:t>consolar a los niños, las niñas y cuidadores en apuros y ayudarlos a sentirse seguros y tranquilos</a:t>
            </a:r>
          </a:p>
          <a:p>
            <a:pPr marL="254635" indent="-241935">
              <a:lnSpc>
                <a:spcPts val="2690"/>
              </a:lnSpc>
              <a:buFont typeface="Arial"/>
              <a:buChar char="•"/>
              <a:tabLst>
                <a:tab pos="255270" algn="l"/>
              </a:tabLst>
            </a:pPr>
            <a:r>
              <a:rPr lang="es-ES" sz="2250" dirty="0">
                <a:cs typeface="Calibri"/>
              </a:rPr>
              <a:t>evaluar de necesidades e inquietudes</a:t>
            </a:r>
          </a:p>
          <a:p>
            <a:pPr marL="254635" indent="-241935">
              <a:lnSpc>
                <a:spcPts val="2690"/>
              </a:lnSpc>
              <a:buFont typeface="Arial"/>
              <a:buChar char="•"/>
              <a:tabLst>
                <a:tab pos="255270" algn="l"/>
              </a:tabLst>
            </a:pPr>
            <a:r>
              <a:rPr lang="es-ES" sz="2250" dirty="0">
                <a:cs typeface="Calibri"/>
              </a:rPr>
              <a:t>proteger a los niños y la niñas del daño</a:t>
            </a:r>
          </a:p>
          <a:p>
            <a:pPr marL="254635" indent="-241935">
              <a:lnSpc>
                <a:spcPts val="2690"/>
              </a:lnSpc>
              <a:buFont typeface="Arial"/>
              <a:buChar char="•"/>
              <a:tabLst>
                <a:tab pos="255270" algn="l"/>
              </a:tabLst>
            </a:pPr>
            <a:r>
              <a:rPr lang="es-ES" sz="2250" dirty="0">
                <a:cs typeface="Calibri"/>
              </a:rPr>
              <a:t>brindar apoyo emocional</a:t>
            </a:r>
          </a:p>
          <a:p>
            <a:pPr marL="254635" indent="-241935">
              <a:lnSpc>
                <a:spcPts val="2690"/>
              </a:lnSpc>
              <a:buFont typeface="Arial"/>
              <a:buChar char="•"/>
              <a:tabLst>
                <a:tab pos="255270" algn="l"/>
              </a:tabLst>
            </a:pPr>
            <a:r>
              <a:rPr lang="es-ES" sz="2250" dirty="0">
                <a:cs typeface="Calibri"/>
              </a:rPr>
              <a:t>ayudar a abordar las necesidades básicas inmediatas (por ejemplo, alimentos, agua, una manta o refugio)</a:t>
            </a:r>
          </a:p>
          <a:p>
            <a:pPr marL="254635" indent="-241935">
              <a:lnSpc>
                <a:spcPts val="2690"/>
              </a:lnSpc>
              <a:buFont typeface="Arial"/>
              <a:buChar char="•"/>
              <a:tabLst>
                <a:tab pos="255270" algn="l"/>
              </a:tabLst>
            </a:pPr>
            <a:r>
              <a:rPr lang="es-ES" sz="2250" dirty="0">
                <a:cs typeface="Calibri"/>
              </a:rPr>
              <a:t>escuchar a los niños, las niñas y cuidadores sin presionarlos para que hablen</a:t>
            </a:r>
          </a:p>
          <a:p>
            <a:pPr marL="254635" indent="-241935">
              <a:lnSpc>
                <a:spcPts val="2690"/>
              </a:lnSpc>
              <a:buFont typeface="Arial"/>
              <a:buChar char="•"/>
              <a:tabLst>
                <a:tab pos="255270" algn="l"/>
              </a:tabLst>
            </a:pPr>
            <a:r>
              <a:rPr lang="es-ES" sz="2250" dirty="0">
                <a:cs typeface="Calibri"/>
              </a:rPr>
              <a:t>ayudar a los niños, las niña y cuidadores a acceder a información, servicios y apoyo social.</a:t>
            </a:r>
            <a:endParaRPr sz="2250" dirty="0">
              <a:latin typeface="Calibri"/>
              <a:cs typeface="Calibri"/>
            </a:endParaRPr>
          </a:p>
        </p:txBody>
      </p:sp>
      <p:sp>
        <p:nvSpPr>
          <p:cNvPr id="21" name="object 2">
            <a:extLst>
              <a:ext uri="{FF2B5EF4-FFF2-40B4-BE49-F238E27FC236}">
                <a16:creationId xmlns:a16="http://schemas.microsoft.com/office/drawing/2014/main" id="{C24E124B-8B26-9546-BCF7-4D6D3A5FA350}"/>
              </a:ext>
            </a:extLst>
          </p:cNvPr>
          <p:cNvSpPr txBox="1">
            <a:spLocks/>
          </p:cNvSpPr>
          <p:nvPr/>
        </p:nvSpPr>
        <p:spPr>
          <a:xfrm>
            <a:off x="125934" y="190621"/>
            <a:ext cx="287715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600" b="0" i="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defTabSz="914400">
              <a:spcBef>
                <a:spcPts val="100"/>
              </a:spcBef>
            </a:pPr>
            <a:r>
              <a:rPr lang="es-ES" sz="1800" kern="0" spc="-70"/>
              <a:t>Primeros Auxilios Psicológicos</a:t>
            </a:r>
            <a:endParaRPr lang="es-ES" sz="1800" kern="0" dirty="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D2F4989B-7F1F-DF44-B80F-93C89B476D1C}"/>
              </a:ext>
            </a:extLst>
          </p:cNvPr>
          <p:cNvSpPr txBox="1"/>
          <p:nvPr/>
        </p:nvSpPr>
        <p:spPr>
          <a:xfrm>
            <a:off x="3263299" y="190621"/>
            <a:ext cx="2877151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60" dirty="0">
                <a:solidFill>
                  <a:srgbClr val="FFFFFF"/>
                </a:solidFill>
                <a:latin typeface="Calibri-Light"/>
                <a:cs typeface="Calibri-Light"/>
              </a:rPr>
              <a:t>Modul</a:t>
            </a:r>
            <a:r>
              <a:rPr lang="es-ES" sz="2100" spc="-60" dirty="0">
                <a:solidFill>
                  <a:srgbClr val="FFFFFF"/>
                </a:solidFill>
                <a:latin typeface="Calibri-Light"/>
                <a:cs typeface="Calibri-Light"/>
              </a:rPr>
              <a:t>o</a:t>
            </a:r>
            <a:r>
              <a:rPr sz="2100" spc="-60" dirty="0">
                <a:solidFill>
                  <a:srgbClr val="FFFFFF"/>
                </a:solidFill>
                <a:latin typeface="Calibri-Light"/>
                <a:cs typeface="Calibri-Light"/>
              </a:rPr>
              <a:t> </a:t>
            </a:r>
            <a:r>
              <a:rPr sz="2100" spc="-25" dirty="0">
                <a:solidFill>
                  <a:srgbClr val="FFFFFF"/>
                </a:solidFill>
                <a:latin typeface="Calibri-Light"/>
                <a:cs typeface="Calibri-Light"/>
              </a:rPr>
              <a:t>3 </a:t>
            </a:r>
            <a:r>
              <a:rPr sz="2100" b="1" spc="-9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lang="es-ES" sz="2100" b="1" spc="-90" dirty="0">
                <a:solidFill>
                  <a:srgbClr val="FFFFFF"/>
                </a:solidFill>
                <a:latin typeface="Calibri"/>
                <a:cs typeface="Calibri"/>
              </a:rPr>
              <a:t>AP para NN</a:t>
            </a:r>
            <a:endParaRPr sz="2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850657" y="445820"/>
            <a:ext cx="1665666" cy="1764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75403" y="468120"/>
            <a:ext cx="37465" cy="46355"/>
          </a:xfrm>
          <a:custGeom>
            <a:avLst/>
            <a:gdLst/>
            <a:ahLst/>
            <a:cxnLst/>
            <a:rect l="l" t="t" r="r" b="b"/>
            <a:pathLst>
              <a:path w="37465" h="46354">
                <a:moveTo>
                  <a:pt x="0" y="0"/>
                </a:moveTo>
                <a:lnTo>
                  <a:pt x="36892" y="0"/>
                </a:lnTo>
                <a:lnTo>
                  <a:pt x="36892" y="45789"/>
                </a:lnTo>
                <a:lnTo>
                  <a:pt x="0" y="45789"/>
                </a:lnTo>
                <a:lnTo>
                  <a:pt x="0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32361" y="533535"/>
            <a:ext cx="123189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2977" y="0"/>
                </a:lnTo>
              </a:path>
            </a:pathLst>
          </a:custGeom>
          <a:ln w="39248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75402" y="553142"/>
            <a:ext cx="37465" cy="45720"/>
          </a:xfrm>
          <a:custGeom>
            <a:avLst/>
            <a:gdLst/>
            <a:ahLst/>
            <a:cxnLst/>
            <a:rect l="l" t="t" r="r" b="b"/>
            <a:pathLst>
              <a:path w="37465" h="45720">
                <a:moveTo>
                  <a:pt x="36893" y="45721"/>
                </a:moveTo>
                <a:lnTo>
                  <a:pt x="0" y="45721"/>
                </a:lnTo>
                <a:lnTo>
                  <a:pt x="0" y="0"/>
                </a:lnTo>
                <a:lnTo>
                  <a:pt x="36893" y="17"/>
                </a:lnTo>
                <a:lnTo>
                  <a:pt x="36893" y="45721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75402" y="553142"/>
            <a:ext cx="37465" cy="635"/>
          </a:xfrm>
          <a:custGeom>
            <a:avLst/>
            <a:gdLst/>
            <a:ahLst/>
            <a:cxnLst/>
            <a:rect l="l" t="t" r="r" b="b"/>
            <a:pathLst>
              <a:path w="37465" h="634">
                <a:moveTo>
                  <a:pt x="36893" y="17"/>
                </a:moveTo>
                <a:lnTo>
                  <a:pt x="2" y="17"/>
                </a:lnTo>
                <a:lnTo>
                  <a:pt x="36893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12296" y="553142"/>
            <a:ext cx="43180" cy="635"/>
          </a:xfrm>
          <a:custGeom>
            <a:avLst/>
            <a:gdLst/>
            <a:ahLst/>
            <a:cxnLst/>
            <a:rect l="l" t="t" r="r" b="b"/>
            <a:pathLst>
              <a:path w="43179" h="634">
                <a:moveTo>
                  <a:pt x="43043" y="8"/>
                </a:moveTo>
                <a:lnTo>
                  <a:pt x="0" y="8"/>
                </a:lnTo>
                <a:lnTo>
                  <a:pt x="43043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81558" y="466924"/>
            <a:ext cx="101965" cy="1323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05982" y="447201"/>
            <a:ext cx="303530" cy="172720"/>
          </a:xfrm>
          <a:custGeom>
            <a:avLst/>
            <a:gdLst/>
            <a:ahLst/>
            <a:cxnLst/>
            <a:rect l="l" t="t" r="r" b="b"/>
            <a:pathLst>
              <a:path w="303529" h="172720">
                <a:moveTo>
                  <a:pt x="0" y="172646"/>
                </a:moveTo>
                <a:lnTo>
                  <a:pt x="303084" y="172646"/>
                </a:lnTo>
                <a:lnTo>
                  <a:pt x="303084" y="0"/>
                </a:lnTo>
                <a:lnTo>
                  <a:pt x="0" y="0"/>
                </a:lnTo>
                <a:lnTo>
                  <a:pt x="0" y="172646"/>
                </a:lnTo>
                <a:close/>
              </a:path>
            </a:pathLst>
          </a:custGeom>
          <a:ln w="5632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03658" y="287191"/>
            <a:ext cx="1065314" cy="1082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05374" y="1953615"/>
            <a:ext cx="821690" cy="646430"/>
          </a:xfrm>
          <a:custGeom>
            <a:avLst/>
            <a:gdLst/>
            <a:ahLst/>
            <a:cxnLst/>
            <a:rect l="l" t="t" r="r" b="b"/>
            <a:pathLst>
              <a:path w="821689" h="646430">
                <a:moveTo>
                  <a:pt x="693674" y="0"/>
                </a:moveTo>
                <a:lnTo>
                  <a:pt x="0" y="0"/>
                </a:lnTo>
                <a:lnTo>
                  <a:pt x="0" y="645934"/>
                </a:lnTo>
                <a:lnTo>
                  <a:pt x="693674" y="645934"/>
                </a:lnTo>
                <a:lnTo>
                  <a:pt x="767551" y="641403"/>
                </a:lnTo>
                <a:lnTo>
                  <a:pt x="805487" y="609682"/>
                </a:lnTo>
                <a:lnTo>
                  <a:pt x="819464" y="523583"/>
                </a:lnTo>
                <a:lnTo>
                  <a:pt x="821461" y="355917"/>
                </a:lnTo>
                <a:lnTo>
                  <a:pt x="821461" y="290017"/>
                </a:lnTo>
                <a:lnTo>
                  <a:pt x="819464" y="122351"/>
                </a:lnTo>
                <a:lnTo>
                  <a:pt x="805487" y="36252"/>
                </a:lnTo>
                <a:lnTo>
                  <a:pt x="767551" y="4531"/>
                </a:lnTo>
                <a:lnTo>
                  <a:pt x="693674" y="0"/>
                </a:lnTo>
                <a:close/>
              </a:path>
            </a:pathLst>
          </a:custGeom>
          <a:solidFill>
            <a:srgbClr val="0091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325954" y="1953615"/>
            <a:ext cx="1824989" cy="646430"/>
          </a:xfrm>
          <a:custGeom>
            <a:avLst/>
            <a:gdLst/>
            <a:ahLst/>
            <a:cxnLst/>
            <a:rect l="l" t="t" r="r" b="b"/>
            <a:pathLst>
              <a:path w="1824989" h="646430">
                <a:moveTo>
                  <a:pt x="1582458" y="0"/>
                </a:moveTo>
                <a:lnTo>
                  <a:pt x="242227" y="0"/>
                </a:lnTo>
                <a:lnTo>
                  <a:pt x="102189" y="3784"/>
                </a:lnTo>
                <a:lnTo>
                  <a:pt x="30278" y="30278"/>
                </a:lnTo>
                <a:lnTo>
                  <a:pt x="3784" y="102189"/>
                </a:lnTo>
                <a:lnTo>
                  <a:pt x="0" y="242227"/>
                </a:lnTo>
                <a:lnTo>
                  <a:pt x="0" y="403707"/>
                </a:lnTo>
                <a:lnTo>
                  <a:pt x="3784" y="543745"/>
                </a:lnTo>
                <a:lnTo>
                  <a:pt x="30278" y="615656"/>
                </a:lnTo>
                <a:lnTo>
                  <a:pt x="102189" y="642149"/>
                </a:lnTo>
                <a:lnTo>
                  <a:pt x="242227" y="645934"/>
                </a:lnTo>
                <a:lnTo>
                  <a:pt x="1582458" y="645934"/>
                </a:lnTo>
                <a:lnTo>
                  <a:pt x="1722495" y="642149"/>
                </a:lnTo>
                <a:lnTo>
                  <a:pt x="1794406" y="615656"/>
                </a:lnTo>
                <a:lnTo>
                  <a:pt x="1820900" y="543745"/>
                </a:lnTo>
                <a:lnTo>
                  <a:pt x="1824685" y="403707"/>
                </a:lnTo>
                <a:lnTo>
                  <a:pt x="1824685" y="242227"/>
                </a:lnTo>
                <a:lnTo>
                  <a:pt x="1820900" y="102189"/>
                </a:lnTo>
                <a:lnTo>
                  <a:pt x="1794406" y="30278"/>
                </a:lnTo>
                <a:lnTo>
                  <a:pt x="1722495" y="3784"/>
                </a:lnTo>
                <a:lnTo>
                  <a:pt x="1582458" y="0"/>
                </a:lnTo>
                <a:close/>
              </a:path>
            </a:pathLst>
          </a:custGeom>
          <a:solidFill>
            <a:srgbClr val="0091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200175" y="1567118"/>
            <a:ext cx="10320020" cy="4912995"/>
          </a:xfrm>
          <a:custGeom>
            <a:avLst/>
            <a:gdLst/>
            <a:ahLst/>
            <a:cxnLst/>
            <a:rect l="l" t="t" r="r" b="b"/>
            <a:pathLst>
              <a:path w="10320020" h="4912995">
                <a:moveTo>
                  <a:pt x="10319829" y="0"/>
                </a:moveTo>
                <a:lnTo>
                  <a:pt x="242227" y="0"/>
                </a:lnTo>
                <a:lnTo>
                  <a:pt x="102189" y="3784"/>
                </a:lnTo>
                <a:lnTo>
                  <a:pt x="30278" y="30276"/>
                </a:lnTo>
                <a:lnTo>
                  <a:pt x="3784" y="102184"/>
                </a:lnTo>
                <a:lnTo>
                  <a:pt x="0" y="242214"/>
                </a:lnTo>
                <a:lnTo>
                  <a:pt x="0" y="4912878"/>
                </a:lnTo>
                <a:lnTo>
                  <a:pt x="10319829" y="4912878"/>
                </a:lnTo>
                <a:lnTo>
                  <a:pt x="10319829" y="0"/>
                </a:lnTo>
                <a:close/>
              </a:path>
            </a:pathLst>
          </a:custGeom>
          <a:solidFill>
            <a:srgbClr val="E8F0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00175" y="1567118"/>
            <a:ext cx="242570" cy="4912995"/>
          </a:xfrm>
          <a:custGeom>
            <a:avLst/>
            <a:gdLst/>
            <a:ahLst/>
            <a:cxnLst/>
            <a:rect l="l" t="t" r="r" b="b"/>
            <a:pathLst>
              <a:path w="242569" h="4912995">
                <a:moveTo>
                  <a:pt x="242227" y="0"/>
                </a:moveTo>
                <a:lnTo>
                  <a:pt x="102189" y="3784"/>
                </a:lnTo>
                <a:lnTo>
                  <a:pt x="30278" y="30276"/>
                </a:lnTo>
                <a:lnTo>
                  <a:pt x="3784" y="102184"/>
                </a:lnTo>
                <a:lnTo>
                  <a:pt x="0" y="242214"/>
                </a:lnTo>
                <a:lnTo>
                  <a:pt x="0" y="4912878"/>
                </a:lnTo>
              </a:path>
            </a:pathLst>
          </a:custGeom>
          <a:ln w="14236">
            <a:solidFill>
              <a:srgbClr val="0091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442402" y="1567118"/>
            <a:ext cx="10078085" cy="0"/>
          </a:xfrm>
          <a:custGeom>
            <a:avLst/>
            <a:gdLst/>
            <a:ahLst/>
            <a:cxnLst/>
            <a:rect l="l" t="t" r="r" b="b"/>
            <a:pathLst>
              <a:path w="10078085">
                <a:moveTo>
                  <a:pt x="10077602" y="0"/>
                </a:moveTo>
                <a:lnTo>
                  <a:pt x="0" y="0"/>
                </a:lnTo>
              </a:path>
            </a:pathLst>
          </a:custGeom>
          <a:ln w="14236">
            <a:solidFill>
              <a:srgbClr val="0091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03147" y="1856833"/>
            <a:ext cx="821690" cy="646430"/>
          </a:xfrm>
          <a:custGeom>
            <a:avLst/>
            <a:gdLst/>
            <a:ahLst/>
            <a:cxnLst/>
            <a:rect l="l" t="t" r="r" b="b"/>
            <a:pathLst>
              <a:path w="821689" h="646430">
                <a:moveTo>
                  <a:pt x="693674" y="0"/>
                </a:moveTo>
                <a:lnTo>
                  <a:pt x="0" y="0"/>
                </a:lnTo>
                <a:lnTo>
                  <a:pt x="0" y="645934"/>
                </a:lnTo>
                <a:lnTo>
                  <a:pt x="693674" y="645934"/>
                </a:lnTo>
                <a:lnTo>
                  <a:pt x="767551" y="641403"/>
                </a:lnTo>
                <a:lnTo>
                  <a:pt x="805487" y="609682"/>
                </a:lnTo>
                <a:lnTo>
                  <a:pt x="819464" y="523583"/>
                </a:lnTo>
                <a:lnTo>
                  <a:pt x="821461" y="355917"/>
                </a:lnTo>
                <a:lnTo>
                  <a:pt x="821461" y="290017"/>
                </a:lnTo>
                <a:lnTo>
                  <a:pt x="819464" y="122351"/>
                </a:lnTo>
                <a:lnTo>
                  <a:pt x="805487" y="36252"/>
                </a:lnTo>
                <a:lnTo>
                  <a:pt x="767551" y="4531"/>
                </a:lnTo>
                <a:lnTo>
                  <a:pt x="693674" y="0"/>
                </a:lnTo>
                <a:close/>
              </a:path>
            </a:pathLst>
          </a:custGeom>
          <a:solidFill>
            <a:srgbClr val="0091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323724" y="1856833"/>
            <a:ext cx="2571750" cy="646430"/>
          </a:xfrm>
          <a:custGeom>
            <a:avLst/>
            <a:gdLst/>
            <a:ahLst/>
            <a:cxnLst/>
            <a:rect l="l" t="t" r="r" b="b"/>
            <a:pathLst>
              <a:path w="2571750" h="646430">
                <a:moveTo>
                  <a:pt x="2329319" y="0"/>
                </a:moveTo>
                <a:lnTo>
                  <a:pt x="242227" y="0"/>
                </a:lnTo>
                <a:lnTo>
                  <a:pt x="102189" y="3784"/>
                </a:lnTo>
                <a:lnTo>
                  <a:pt x="30278" y="30278"/>
                </a:lnTo>
                <a:lnTo>
                  <a:pt x="3784" y="102189"/>
                </a:lnTo>
                <a:lnTo>
                  <a:pt x="0" y="242227"/>
                </a:lnTo>
                <a:lnTo>
                  <a:pt x="0" y="403707"/>
                </a:lnTo>
                <a:lnTo>
                  <a:pt x="3784" y="543745"/>
                </a:lnTo>
                <a:lnTo>
                  <a:pt x="30278" y="615656"/>
                </a:lnTo>
                <a:lnTo>
                  <a:pt x="102189" y="642149"/>
                </a:lnTo>
                <a:lnTo>
                  <a:pt x="242227" y="645934"/>
                </a:lnTo>
                <a:lnTo>
                  <a:pt x="2329319" y="645934"/>
                </a:lnTo>
                <a:lnTo>
                  <a:pt x="2469357" y="642149"/>
                </a:lnTo>
                <a:lnTo>
                  <a:pt x="2541268" y="615656"/>
                </a:lnTo>
                <a:lnTo>
                  <a:pt x="2567762" y="543745"/>
                </a:lnTo>
                <a:lnTo>
                  <a:pt x="2571546" y="403707"/>
                </a:lnTo>
                <a:lnTo>
                  <a:pt x="2571546" y="242227"/>
                </a:lnTo>
                <a:lnTo>
                  <a:pt x="2567762" y="102189"/>
                </a:lnTo>
                <a:lnTo>
                  <a:pt x="2541268" y="30278"/>
                </a:lnTo>
                <a:lnTo>
                  <a:pt x="2469357" y="3784"/>
                </a:lnTo>
                <a:lnTo>
                  <a:pt x="2329319" y="0"/>
                </a:lnTo>
                <a:close/>
              </a:path>
            </a:pathLst>
          </a:custGeom>
          <a:solidFill>
            <a:srgbClr val="0091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1513413" y="1856890"/>
            <a:ext cx="3774440" cy="5727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494915" algn="l"/>
              </a:tabLst>
            </a:pPr>
            <a:r>
              <a:rPr sz="3550" b="1" spc="-50" dirty="0">
                <a:latin typeface="Calibri"/>
                <a:cs typeface="Calibri"/>
              </a:rPr>
              <a:t>P</a:t>
            </a:r>
            <a:r>
              <a:rPr lang="es-ES" sz="3550" b="1" spc="-50" dirty="0">
                <a:latin typeface="Calibri"/>
                <a:cs typeface="Calibri"/>
              </a:rPr>
              <a:t>AP</a:t>
            </a:r>
            <a:r>
              <a:rPr sz="3550" b="1" spc="5" dirty="0">
                <a:latin typeface="Calibri"/>
                <a:cs typeface="Calibri"/>
              </a:rPr>
              <a:t> </a:t>
            </a:r>
            <a:r>
              <a:rPr lang="es-ES" sz="3550" b="1" spc="10" dirty="0"/>
              <a:t>no es</a:t>
            </a:r>
            <a:r>
              <a:rPr sz="3550" b="1" spc="20" dirty="0">
                <a:latin typeface="Calibri"/>
                <a:cs typeface="Calibri"/>
              </a:rPr>
              <a:t>…	</a:t>
            </a:r>
            <a:endParaRPr sz="3550" dirty="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513413" y="2625958"/>
            <a:ext cx="8299450" cy="312777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54635" indent="-241935">
              <a:lnSpc>
                <a:spcPts val="2690"/>
              </a:lnSpc>
              <a:spcBef>
                <a:spcPts val="90"/>
              </a:spcBef>
              <a:buFont typeface="Arial"/>
              <a:buChar char="•"/>
              <a:tabLst>
                <a:tab pos="255270" algn="l"/>
              </a:tabLst>
            </a:pPr>
            <a:r>
              <a:rPr lang="en-US" sz="2400" dirty="0"/>
              <a:t>algo que solo </a:t>
            </a:r>
            <a:r>
              <a:rPr lang="en-US" sz="2400" dirty="0" err="1"/>
              <a:t>hacen</a:t>
            </a:r>
            <a:r>
              <a:rPr lang="en-US" sz="2400" dirty="0"/>
              <a:t> los </a:t>
            </a:r>
            <a:r>
              <a:rPr lang="en-US" sz="2400" dirty="0" err="1"/>
              <a:t>profesionales</a:t>
            </a:r>
            <a:endParaRPr lang="en-US" sz="2400" dirty="0"/>
          </a:p>
          <a:p>
            <a:pPr marL="254635" indent="-241935">
              <a:lnSpc>
                <a:spcPts val="2690"/>
              </a:lnSpc>
              <a:buFont typeface="Arial"/>
              <a:buChar char="•"/>
              <a:tabLst>
                <a:tab pos="255270" algn="l"/>
              </a:tabLst>
            </a:pPr>
            <a:r>
              <a:rPr lang="en-US" sz="2400" dirty="0" err="1"/>
              <a:t>asesoramiento</a:t>
            </a:r>
            <a:r>
              <a:rPr lang="en-US" sz="2400" dirty="0"/>
              <a:t> o </a:t>
            </a:r>
            <a:r>
              <a:rPr lang="en-US" sz="2400" dirty="0" err="1"/>
              <a:t>terapia</a:t>
            </a:r>
            <a:r>
              <a:rPr lang="en-US" sz="2400" dirty="0"/>
              <a:t> </a:t>
            </a:r>
            <a:r>
              <a:rPr lang="en-US" sz="2400" dirty="0" err="1"/>
              <a:t>profesional</a:t>
            </a:r>
            <a:endParaRPr lang="en-US" sz="2400" dirty="0"/>
          </a:p>
          <a:p>
            <a:pPr marL="254635" indent="-241935">
              <a:lnSpc>
                <a:spcPts val="2690"/>
              </a:lnSpc>
              <a:buFont typeface="Arial"/>
              <a:buChar char="•"/>
              <a:tabLst>
                <a:tab pos="255270" algn="l"/>
              </a:tabLst>
            </a:pPr>
            <a:r>
              <a:rPr lang="en-US" sz="2400" dirty="0" err="1"/>
              <a:t>alentar</a:t>
            </a:r>
            <a:r>
              <a:rPr lang="en-US" sz="2400" dirty="0"/>
              <a:t> una </a:t>
            </a:r>
            <a:r>
              <a:rPr lang="en-US" sz="2400" dirty="0" err="1"/>
              <a:t>discusión</a:t>
            </a:r>
            <a:r>
              <a:rPr lang="en-US" sz="2400" dirty="0"/>
              <a:t> </a:t>
            </a:r>
            <a:r>
              <a:rPr lang="en-US" sz="2400" dirty="0" err="1"/>
              <a:t>detallada</a:t>
            </a:r>
            <a:r>
              <a:rPr lang="en-US" sz="2400" dirty="0"/>
              <a:t> del </a:t>
            </a:r>
            <a:r>
              <a:rPr lang="en-US" sz="2400" dirty="0" err="1"/>
              <a:t>evento</a:t>
            </a:r>
            <a:r>
              <a:rPr lang="en-US" sz="2400" dirty="0"/>
              <a:t> </a:t>
            </a:r>
            <a:r>
              <a:rPr lang="en-US" sz="2400" dirty="0" err="1"/>
              <a:t>angustioso</a:t>
            </a:r>
            <a:endParaRPr lang="en-US" sz="2400" dirty="0"/>
          </a:p>
          <a:p>
            <a:pPr marL="254635" indent="-241935">
              <a:lnSpc>
                <a:spcPts val="2690"/>
              </a:lnSpc>
              <a:buFont typeface="Arial"/>
              <a:buChar char="•"/>
              <a:tabLst>
                <a:tab pos="255270" algn="l"/>
              </a:tabLst>
            </a:pPr>
            <a:r>
              <a:rPr lang="en-US" sz="2400" dirty="0" err="1"/>
              <a:t>pedir</a:t>
            </a:r>
            <a:r>
              <a:rPr lang="en-US" sz="2400" dirty="0"/>
              <a:t> a los </a:t>
            </a:r>
            <a:r>
              <a:rPr lang="en-US" sz="2400" dirty="0" err="1"/>
              <a:t>niños</a:t>
            </a:r>
            <a:r>
              <a:rPr lang="en-US" sz="2400" dirty="0"/>
              <a:t>, las </a:t>
            </a:r>
            <a:r>
              <a:rPr lang="en-US" sz="2400" dirty="0" err="1"/>
              <a:t>niñas</a:t>
            </a:r>
            <a:r>
              <a:rPr lang="en-US" sz="2400" dirty="0"/>
              <a:t> o </a:t>
            </a:r>
            <a:r>
              <a:rPr lang="en-US" sz="2400" dirty="0" err="1"/>
              <a:t>cuidadores</a:t>
            </a:r>
            <a:r>
              <a:rPr lang="en-US" sz="2400" dirty="0"/>
              <a:t> que </a:t>
            </a:r>
            <a:r>
              <a:rPr lang="en-US" sz="2400" dirty="0" err="1"/>
              <a:t>analicen</a:t>
            </a:r>
            <a:r>
              <a:rPr lang="en-US" sz="2400" dirty="0"/>
              <a:t> lo que les ha </a:t>
            </a:r>
            <a:r>
              <a:rPr lang="en-US" sz="2400" dirty="0" err="1"/>
              <a:t>sucedido</a:t>
            </a:r>
            <a:endParaRPr lang="en-US" sz="2400" dirty="0"/>
          </a:p>
          <a:p>
            <a:pPr marL="254635" indent="-241935">
              <a:lnSpc>
                <a:spcPts val="2690"/>
              </a:lnSpc>
              <a:buFont typeface="Arial"/>
              <a:buChar char="•"/>
              <a:tabLst>
                <a:tab pos="255270" algn="l"/>
              </a:tabLst>
            </a:pPr>
            <a:r>
              <a:rPr lang="en-US" sz="2400" dirty="0" err="1"/>
              <a:t>presionar</a:t>
            </a:r>
            <a:r>
              <a:rPr lang="en-US" sz="2400" dirty="0"/>
              <a:t> a los </a:t>
            </a:r>
            <a:r>
              <a:rPr lang="en-US" sz="2400" dirty="0" err="1"/>
              <a:t>niños</a:t>
            </a:r>
            <a:r>
              <a:rPr lang="en-US" sz="2400" dirty="0"/>
              <a:t>, las </a:t>
            </a:r>
            <a:r>
              <a:rPr lang="en-US" sz="2400" dirty="0" err="1"/>
              <a:t>niñas</a:t>
            </a:r>
            <a:r>
              <a:rPr lang="en-US" sz="2400" dirty="0"/>
              <a:t> o </a:t>
            </a:r>
            <a:r>
              <a:rPr lang="en-US" sz="2400" dirty="0" err="1"/>
              <a:t>cuidadores</a:t>
            </a:r>
            <a:r>
              <a:rPr lang="en-US" sz="2400" dirty="0"/>
              <a:t> para </a:t>
            </a:r>
            <a:r>
              <a:rPr lang="en-US" sz="2400" dirty="0" err="1"/>
              <a:t>obtener</a:t>
            </a:r>
            <a:r>
              <a:rPr lang="en-US" sz="2400" dirty="0"/>
              <a:t> </a:t>
            </a:r>
            <a:r>
              <a:rPr lang="en-US" sz="2400" dirty="0" err="1"/>
              <a:t>detalles</a:t>
            </a:r>
            <a:r>
              <a:rPr lang="en-US" sz="2400" dirty="0"/>
              <a:t> </a:t>
            </a:r>
            <a:r>
              <a:rPr lang="en-US" sz="2400" dirty="0" err="1"/>
              <a:t>sobre</a:t>
            </a:r>
            <a:r>
              <a:rPr lang="en-US" sz="2400" dirty="0"/>
              <a:t> lo que </a:t>
            </a:r>
            <a:r>
              <a:rPr lang="en-US" sz="2400" dirty="0" err="1"/>
              <a:t>sucedió</a:t>
            </a:r>
            <a:endParaRPr lang="en-US" sz="2400" dirty="0"/>
          </a:p>
          <a:p>
            <a:pPr marL="254635" indent="-241935">
              <a:lnSpc>
                <a:spcPts val="2690"/>
              </a:lnSpc>
              <a:buFont typeface="Arial"/>
              <a:buChar char="•"/>
              <a:tabLst>
                <a:tab pos="255270" algn="l"/>
              </a:tabLst>
            </a:pPr>
            <a:r>
              <a:rPr lang="en-US" sz="2400" dirty="0" err="1"/>
              <a:t>presionar</a:t>
            </a:r>
            <a:r>
              <a:rPr lang="en-US" sz="2400" dirty="0"/>
              <a:t> a los </a:t>
            </a:r>
            <a:r>
              <a:rPr lang="en-US" sz="2400" dirty="0" err="1"/>
              <a:t>niños</a:t>
            </a:r>
            <a:r>
              <a:rPr lang="en-US" sz="2400" dirty="0"/>
              <a:t>, las </a:t>
            </a:r>
            <a:r>
              <a:rPr lang="en-US" sz="2400" dirty="0" err="1"/>
              <a:t>niñas</a:t>
            </a:r>
            <a:r>
              <a:rPr lang="en-US" sz="2400" dirty="0"/>
              <a:t> o </a:t>
            </a:r>
            <a:r>
              <a:rPr lang="en-US" sz="2400" dirty="0" err="1"/>
              <a:t>cuidadores</a:t>
            </a:r>
            <a:r>
              <a:rPr lang="en-US" sz="2400" dirty="0"/>
              <a:t> para que </a:t>
            </a:r>
            <a:r>
              <a:rPr lang="en-US" sz="2400" dirty="0" err="1"/>
              <a:t>compartan</a:t>
            </a:r>
            <a:r>
              <a:rPr lang="en-US" sz="2400" dirty="0"/>
              <a:t> sus </a:t>
            </a:r>
            <a:r>
              <a:rPr lang="en-US" sz="2400" dirty="0" err="1"/>
              <a:t>sentimientos</a:t>
            </a:r>
            <a:r>
              <a:rPr lang="en-US" sz="2400" dirty="0"/>
              <a:t> y </a:t>
            </a:r>
            <a:r>
              <a:rPr lang="en-US" sz="2400" dirty="0" err="1"/>
              <a:t>reacciones</a:t>
            </a:r>
            <a:r>
              <a:rPr lang="en-US" sz="2400" dirty="0"/>
              <a:t>.</a:t>
            </a:r>
          </a:p>
        </p:txBody>
      </p:sp>
      <p:sp>
        <p:nvSpPr>
          <p:cNvPr id="23" name="object 2">
            <a:extLst>
              <a:ext uri="{FF2B5EF4-FFF2-40B4-BE49-F238E27FC236}">
                <a16:creationId xmlns:a16="http://schemas.microsoft.com/office/drawing/2014/main" id="{01953402-F6FC-F347-95DF-70C54DFE85C7}"/>
              </a:ext>
            </a:extLst>
          </p:cNvPr>
          <p:cNvSpPr txBox="1">
            <a:spLocks/>
          </p:cNvSpPr>
          <p:nvPr/>
        </p:nvSpPr>
        <p:spPr>
          <a:xfrm>
            <a:off x="125934" y="190621"/>
            <a:ext cx="287715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600" b="0" i="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defTabSz="914400">
              <a:spcBef>
                <a:spcPts val="100"/>
              </a:spcBef>
            </a:pPr>
            <a:r>
              <a:rPr lang="es-ES" sz="1800" kern="0" spc="-70"/>
              <a:t>Primeros Auxilios Psicológicos</a:t>
            </a:r>
            <a:endParaRPr lang="es-ES" sz="1800" kern="0" dirty="0"/>
          </a:p>
        </p:txBody>
      </p:sp>
      <p:sp>
        <p:nvSpPr>
          <p:cNvPr id="24" name="object 12">
            <a:extLst>
              <a:ext uri="{FF2B5EF4-FFF2-40B4-BE49-F238E27FC236}">
                <a16:creationId xmlns:a16="http://schemas.microsoft.com/office/drawing/2014/main" id="{5F4628F2-E0A7-654C-9F18-B4D712B15FCB}"/>
              </a:ext>
            </a:extLst>
          </p:cNvPr>
          <p:cNvSpPr txBox="1"/>
          <p:nvPr/>
        </p:nvSpPr>
        <p:spPr>
          <a:xfrm>
            <a:off x="3263299" y="190621"/>
            <a:ext cx="2877151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60" dirty="0">
                <a:solidFill>
                  <a:srgbClr val="FFFFFF"/>
                </a:solidFill>
                <a:latin typeface="Calibri-Light"/>
                <a:cs typeface="Calibri-Light"/>
              </a:rPr>
              <a:t>Modul</a:t>
            </a:r>
            <a:r>
              <a:rPr lang="es-ES" sz="2100" spc="-60" dirty="0">
                <a:solidFill>
                  <a:srgbClr val="FFFFFF"/>
                </a:solidFill>
                <a:latin typeface="Calibri-Light"/>
                <a:cs typeface="Calibri-Light"/>
              </a:rPr>
              <a:t>o</a:t>
            </a:r>
            <a:r>
              <a:rPr sz="2100" spc="-60" dirty="0">
                <a:solidFill>
                  <a:srgbClr val="FFFFFF"/>
                </a:solidFill>
                <a:latin typeface="Calibri-Light"/>
                <a:cs typeface="Calibri-Light"/>
              </a:rPr>
              <a:t> </a:t>
            </a:r>
            <a:r>
              <a:rPr sz="2100" spc="-25" dirty="0">
                <a:solidFill>
                  <a:srgbClr val="FFFFFF"/>
                </a:solidFill>
                <a:latin typeface="Calibri-Light"/>
                <a:cs typeface="Calibri-Light"/>
              </a:rPr>
              <a:t>3 </a:t>
            </a:r>
            <a:r>
              <a:rPr sz="2100" b="1" spc="-9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lang="es-ES" sz="2100" b="1" spc="-90" dirty="0">
                <a:solidFill>
                  <a:srgbClr val="FFFFFF"/>
                </a:solidFill>
                <a:latin typeface="Calibri"/>
                <a:cs typeface="Calibri"/>
              </a:rPr>
              <a:t>AP para NN</a:t>
            </a:r>
            <a:endParaRPr sz="2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850657" y="445820"/>
            <a:ext cx="1665666" cy="1764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75403" y="468120"/>
            <a:ext cx="37465" cy="46355"/>
          </a:xfrm>
          <a:custGeom>
            <a:avLst/>
            <a:gdLst/>
            <a:ahLst/>
            <a:cxnLst/>
            <a:rect l="l" t="t" r="r" b="b"/>
            <a:pathLst>
              <a:path w="37465" h="46354">
                <a:moveTo>
                  <a:pt x="0" y="0"/>
                </a:moveTo>
                <a:lnTo>
                  <a:pt x="36892" y="0"/>
                </a:lnTo>
                <a:lnTo>
                  <a:pt x="36892" y="45789"/>
                </a:lnTo>
                <a:lnTo>
                  <a:pt x="0" y="45789"/>
                </a:lnTo>
                <a:lnTo>
                  <a:pt x="0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32361" y="533535"/>
            <a:ext cx="123189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2977" y="0"/>
                </a:lnTo>
              </a:path>
            </a:pathLst>
          </a:custGeom>
          <a:ln w="39248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75402" y="553142"/>
            <a:ext cx="37465" cy="45720"/>
          </a:xfrm>
          <a:custGeom>
            <a:avLst/>
            <a:gdLst/>
            <a:ahLst/>
            <a:cxnLst/>
            <a:rect l="l" t="t" r="r" b="b"/>
            <a:pathLst>
              <a:path w="37465" h="45720">
                <a:moveTo>
                  <a:pt x="36893" y="45721"/>
                </a:moveTo>
                <a:lnTo>
                  <a:pt x="0" y="45721"/>
                </a:lnTo>
                <a:lnTo>
                  <a:pt x="0" y="0"/>
                </a:lnTo>
                <a:lnTo>
                  <a:pt x="36893" y="17"/>
                </a:lnTo>
                <a:lnTo>
                  <a:pt x="36893" y="45721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75402" y="553142"/>
            <a:ext cx="37465" cy="635"/>
          </a:xfrm>
          <a:custGeom>
            <a:avLst/>
            <a:gdLst/>
            <a:ahLst/>
            <a:cxnLst/>
            <a:rect l="l" t="t" r="r" b="b"/>
            <a:pathLst>
              <a:path w="37465" h="634">
                <a:moveTo>
                  <a:pt x="36893" y="17"/>
                </a:moveTo>
                <a:lnTo>
                  <a:pt x="2" y="17"/>
                </a:lnTo>
                <a:lnTo>
                  <a:pt x="36893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12296" y="553142"/>
            <a:ext cx="43180" cy="635"/>
          </a:xfrm>
          <a:custGeom>
            <a:avLst/>
            <a:gdLst/>
            <a:ahLst/>
            <a:cxnLst/>
            <a:rect l="l" t="t" r="r" b="b"/>
            <a:pathLst>
              <a:path w="43179" h="634">
                <a:moveTo>
                  <a:pt x="43043" y="8"/>
                </a:moveTo>
                <a:lnTo>
                  <a:pt x="0" y="8"/>
                </a:lnTo>
                <a:lnTo>
                  <a:pt x="43043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81558" y="466924"/>
            <a:ext cx="101965" cy="1323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05982" y="447201"/>
            <a:ext cx="303530" cy="172720"/>
          </a:xfrm>
          <a:custGeom>
            <a:avLst/>
            <a:gdLst/>
            <a:ahLst/>
            <a:cxnLst/>
            <a:rect l="l" t="t" r="r" b="b"/>
            <a:pathLst>
              <a:path w="303529" h="172720">
                <a:moveTo>
                  <a:pt x="0" y="172646"/>
                </a:moveTo>
                <a:lnTo>
                  <a:pt x="303084" y="172646"/>
                </a:lnTo>
                <a:lnTo>
                  <a:pt x="303084" y="0"/>
                </a:lnTo>
                <a:lnTo>
                  <a:pt x="0" y="0"/>
                </a:lnTo>
                <a:lnTo>
                  <a:pt x="0" y="172646"/>
                </a:lnTo>
                <a:close/>
              </a:path>
            </a:pathLst>
          </a:custGeom>
          <a:ln w="5632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03658" y="287191"/>
            <a:ext cx="1065314" cy="1082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00339" y="1373411"/>
            <a:ext cx="10322560" cy="4913630"/>
          </a:xfrm>
          <a:custGeom>
            <a:avLst/>
            <a:gdLst/>
            <a:ahLst/>
            <a:cxnLst/>
            <a:rect l="l" t="t" r="r" b="b"/>
            <a:pathLst>
              <a:path w="10322560" h="4913630">
                <a:moveTo>
                  <a:pt x="10322115" y="0"/>
                </a:moveTo>
                <a:lnTo>
                  <a:pt x="225717" y="0"/>
                </a:lnTo>
                <a:lnTo>
                  <a:pt x="95224" y="3526"/>
                </a:lnTo>
                <a:lnTo>
                  <a:pt x="28214" y="28213"/>
                </a:lnTo>
                <a:lnTo>
                  <a:pt x="3526" y="95219"/>
                </a:lnTo>
                <a:lnTo>
                  <a:pt x="0" y="225704"/>
                </a:lnTo>
                <a:lnTo>
                  <a:pt x="0" y="4913362"/>
                </a:lnTo>
                <a:lnTo>
                  <a:pt x="10322115" y="4913362"/>
                </a:lnTo>
                <a:lnTo>
                  <a:pt x="10322115" y="0"/>
                </a:lnTo>
                <a:close/>
              </a:path>
            </a:pathLst>
          </a:custGeom>
          <a:solidFill>
            <a:srgbClr val="E8F0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body" idx="1"/>
          </p:nvPr>
        </p:nvSpPr>
        <p:spPr>
          <a:xfrm>
            <a:off x="1176123" y="1507458"/>
            <a:ext cx="9166654" cy="424270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25755">
              <a:lnSpc>
                <a:spcPts val="3420"/>
              </a:lnSpc>
              <a:spcBef>
                <a:spcPts val="125"/>
              </a:spcBef>
            </a:pPr>
            <a:r>
              <a:rPr lang="en-GB" spc="100" dirty="0"/>
              <a:t>S</a:t>
            </a:r>
            <a:r>
              <a:rPr spc="100" dirty="0"/>
              <a:t>a</a:t>
            </a:r>
            <a:r>
              <a:rPr lang="es-ES" spc="100" dirty="0" err="1"/>
              <a:t>guridad</a:t>
            </a:r>
            <a:endParaRPr spc="100" dirty="0"/>
          </a:p>
          <a:p>
            <a:pPr marL="325755">
              <a:lnSpc>
                <a:spcPts val="2400"/>
              </a:lnSpc>
            </a:pPr>
            <a:r>
              <a:rPr lang="es-ES" sz="2050" b="0" spc="10" dirty="0"/>
              <a:t>Evite poner a las personas en mayor riesgo como resultado de sus acciones.</a:t>
            </a:r>
          </a:p>
          <a:p>
            <a:pPr marL="325755" marR="5080">
              <a:lnSpc>
                <a:spcPct val="101899"/>
              </a:lnSpc>
            </a:pPr>
            <a:r>
              <a:rPr lang="es-ES" sz="2050" b="0" spc="10" dirty="0"/>
              <a:t>Asegúrese lo mejor que pueda de que las personas a las que ayuda estén seguras y protéjalas de daños físicos o psicológicos.</a:t>
            </a:r>
            <a:endParaRPr sz="2050" dirty="0">
              <a:latin typeface="Calibri"/>
              <a:cs typeface="Calibri"/>
            </a:endParaRPr>
          </a:p>
          <a:p>
            <a:pPr marL="325755">
              <a:lnSpc>
                <a:spcPts val="3420"/>
              </a:lnSpc>
              <a:spcBef>
                <a:spcPts val="1705"/>
              </a:spcBef>
            </a:pPr>
            <a:r>
              <a:rPr lang="en-GB" spc="140" dirty="0"/>
              <a:t>D</a:t>
            </a:r>
            <a:r>
              <a:rPr spc="140" dirty="0" err="1"/>
              <a:t>igni</a:t>
            </a:r>
            <a:r>
              <a:rPr lang="es-ES" spc="140" dirty="0"/>
              <a:t>dad</a:t>
            </a:r>
            <a:endParaRPr spc="140" dirty="0"/>
          </a:p>
          <a:p>
            <a:pPr marL="325755">
              <a:lnSpc>
                <a:spcPts val="2400"/>
              </a:lnSpc>
            </a:pPr>
            <a:r>
              <a:rPr lang="es-ES" sz="2050" b="0" dirty="0"/>
              <a:t>Trate a las personas con respeto y de acuerdo con sus normas culturales y sociales.</a:t>
            </a:r>
          </a:p>
          <a:p>
            <a:pPr marL="325755">
              <a:lnSpc>
                <a:spcPts val="2400"/>
              </a:lnSpc>
            </a:pPr>
            <a:r>
              <a:rPr lang="es-ES" sz="2050" dirty="0"/>
              <a:t> </a:t>
            </a:r>
            <a:r>
              <a:rPr lang="en-GB" spc="215" dirty="0" err="1"/>
              <a:t>Derechos</a:t>
            </a:r>
            <a:endParaRPr spc="215" dirty="0"/>
          </a:p>
          <a:p>
            <a:pPr marL="325755">
              <a:lnSpc>
                <a:spcPts val="2400"/>
              </a:lnSpc>
            </a:pPr>
            <a:r>
              <a:rPr lang="es-ES" sz="2050" b="0" spc="-15" dirty="0"/>
              <a:t>Asegúrese de que las personas puedan acceder a la ayuda de manera justa y sin discriminación.</a:t>
            </a:r>
          </a:p>
          <a:p>
            <a:pPr marL="325755" marR="2174875">
              <a:lnSpc>
                <a:spcPct val="101899"/>
              </a:lnSpc>
            </a:pPr>
            <a:r>
              <a:rPr lang="es-ES" sz="2050" b="0" spc="-15" dirty="0"/>
              <a:t>Ayude a las personas a reclamar sus derechos y acceder al apoyo disponible. Actúe solo en el mejor interés de cualquier persona que encuentre.</a:t>
            </a:r>
            <a:endParaRPr sz="2050" dirty="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197889" y="1566635"/>
            <a:ext cx="226060" cy="4913630"/>
          </a:xfrm>
          <a:custGeom>
            <a:avLst/>
            <a:gdLst/>
            <a:ahLst/>
            <a:cxnLst/>
            <a:rect l="l" t="t" r="r" b="b"/>
            <a:pathLst>
              <a:path w="226059" h="4913630">
                <a:moveTo>
                  <a:pt x="225717" y="0"/>
                </a:moveTo>
                <a:lnTo>
                  <a:pt x="95224" y="3526"/>
                </a:lnTo>
                <a:lnTo>
                  <a:pt x="28214" y="28213"/>
                </a:lnTo>
                <a:lnTo>
                  <a:pt x="3526" y="95219"/>
                </a:lnTo>
                <a:lnTo>
                  <a:pt x="0" y="225704"/>
                </a:lnTo>
                <a:lnTo>
                  <a:pt x="0" y="4913362"/>
                </a:lnTo>
              </a:path>
            </a:pathLst>
          </a:custGeom>
          <a:ln w="13271">
            <a:solidFill>
              <a:srgbClr val="0091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423606" y="1566635"/>
            <a:ext cx="10096500" cy="0"/>
          </a:xfrm>
          <a:custGeom>
            <a:avLst/>
            <a:gdLst/>
            <a:ahLst/>
            <a:cxnLst/>
            <a:rect l="l" t="t" r="r" b="b"/>
            <a:pathLst>
              <a:path w="10096500">
                <a:moveTo>
                  <a:pt x="10096398" y="0"/>
                </a:moveTo>
                <a:lnTo>
                  <a:pt x="0" y="0"/>
                </a:lnTo>
              </a:path>
            </a:pathLst>
          </a:custGeom>
          <a:ln w="13271">
            <a:solidFill>
              <a:srgbClr val="0091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2">
            <a:extLst>
              <a:ext uri="{FF2B5EF4-FFF2-40B4-BE49-F238E27FC236}">
                <a16:creationId xmlns:a16="http://schemas.microsoft.com/office/drawing/2014/main" id="{94549D7F-BF4A-8A42-8662-61B4BD1179E9}"/>
              </a:ext>
            </a:extLst>
          </p:cNvPr>
          <p:cNvSpPr txBox="1">
            <a:spLocks/>
          </p:cNvSpPr>
          <p:nvPr/>
        </p:nvSpPr>
        <p:spPr>
          <a:xfrm>
            <a:off x="125934" y="190621"/>
            <a:ext cx="287715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600" b="0" i="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defTabSz="914400">
              <a:spcBef>
                <a:spcPts val="100"/>
              </a:spcBef>
            </a:pPr>
            <a:r>
              <a:rPr lang="es-ES" sz="1800" kern="0" spc="-70"/>
              <a:t>Primeros Auxilios Psicológicos</a:t>
            </a:r>
            <a:endParaRPr lang="es-ES" sz="1800" kern="0" dirty="0"/>
          </a:p>
        </p:txBody>
      </p:sp>
      <p:sp>
        <p:nvSpPr>
          <p:cNvPr id="20" name="object 12">
            <a:extLst>
              <a:ext uri="{FF2B5EF4-FFF2-40B4-BE49-F238E27FC236}">
                <a16:creationId xmlns:a16="http://schemas.microsoft.com/office/drawing/2014/main" id="{2FEB483A-5F2B-334E-A86E-C9CE139B3959}"/>
              </a:ext>
            </a:extLst>
          </p:cNvPr>
          <p:cNvSpPr txBox="1"/>
          <p:nvPr/>
        </p:nvSpPr>
        <p:spPr>
          <a:xfrm>
            <a:off x="3263299" y="190621"/>
            <a:ext cx="2877151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60" dirty="0">
                <a:solidFill>
                  <a:srgbClr val="FFFFFF"/>
                </a:solidFill>
                <a:latin typeface="Calibri-Light"/>
                <a:cs typeface="Calibri-Light"/>
              </a:rPr>
              <a:t>Modul</a:t>
            </a:r>
            <a:r>
              <a:rPr lang="es-ES" sz="2100" spc="-60" dirty="0">
                <a:solidFill>
                  <a:srgbClr val="FFFFFF"/>
                </a:solidFill>
                <a:latin typeface="Calibri-Light"/>
                <a:cs typeface="Calibri-Light"/>
              </a:rPr>
              <a:t>o</a:t>
            </a:r>
            <a:r>
              <a:rPr sz="2100" spc="-60" dirty="0">
                <a:solidFill>
                  <a:srgbClr val="FFFFFF"/>
                </a:solidFill>
                <a:latin typeface="Calibri-Light"/>
                <a:cs typeface="Calibri-Light"/>
              </a:rPr>
              <a:t> </a:t>
            </a:r>
            <a:r>
              <a:rPr sz="2100" spc="-25" dirty="0">
                <a:solidFill>
                  <a:srgbClr val="FFFFFF"/>
                </a:solidFill>
                <a:latin typeface="Calibri-Light"/>
                <a:cs typeface="Calibri-Light"/>
              </a:rPr>
              <a:t>3 </a:t>
            </a:r>
            <a:r>
              <a:rPr sz="2100" b="1" spc="-9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lang="es-ES" sz="2100" b="1" spc="-90" dirty="0">
                <a:solidFill>
                  <a:srgbClr val="FFFFFF"/>
                </a:solidFill>
                <a:latin typeface="Calibri"/>
                <a:cs typeface="Calibri"/>
              </a:rPr>
              <a:t>AP para NN</a:t>
            </a:r>
            <a:endParaRPr sz="2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850657" y="445820"/>
            <a:ext cx="1665666" cy="1764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75403" y="468120"/>
            <a:ext cx="37465" cy="46355"/>
          </a:xfrm>
          <a:custGeom>
            <a:avLst/>
            <a:gdLst/>
            <a:ahLst/>
            <a:cxnLst/>
            <a:rect l="l" t="t" r="r" b="b"/>
            <a:pathLst>
              <a:path w="37465" h="46354">
                <a:moveTo>
                  <a:pt x="0" y="0"/>
                </a:moveTo>
                <a:lnTo>
                  <a:pt x="36892" y="0"/>
                </a:lnTo>
                <a:lnTo>
                  <a:pt x="36892" y="45789"/>
                </a:lnTo>
                <a:lnTo>
                  <a:pt x="0" y="45789"/>
                </a:lnTo>
                <a:lnTo>
                  <a:pt x="0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32361" y="533535"/>
            <a:ext cx="123189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2977" y="0"/>
                </a:lnTo>
              </a:path>
            </a:pathLst>
          </a:custGeom>
          <a:ln w="39248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75402" y="553142"/>
            <a:ext cx="37465" cy="45720"/>
          </a:xfrm>
          <a:custGeom>
            <a:avLst/>
            <a:gdLst/>
            <a:ahLst/>
            <a:cxnLst/>
            <a:rect l="l" t="t" r="r" b="b"/>
            <a:pathLst>
              <a:path w="37465" h="45720">
                <a:moveTo>
                  <a:pt x="36893" y="45721"/>
                </a:moveTo>
                <a:lnTo>
                  <a:pt x="0" y="45721"/>
                </a:lnTo>
                <a:lnTo>
                  <a:pt x="0" y="0"/>
                </a:lnTo>
                <a:lnTo>
                  <a:pt x="36893" y="17"/>
                </a:lnTo>
                <a:lnTo>
                  <a:pt x="36893" y="45721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75402" y="553142"/>
            <a:ext cx="37465" cy="635"/>
          </a:xfrm>
          <a:custGeom>
            <a:avLst/>
            <a:gdLst/>
            <a:ahLst/>
            <a:cxnLst/>
            <a:rect l="l" t="t" r="r" b="b"/>
            <a:pathLst>
              <a:path w="37465" h="634">
                <a:moveTo>
                  <a:pt x="36893" y="17"/>
                </a:moveTo>
                <a:lnTo>
                  <a:pt x="2" y="17"/>
                </a:lnTo>
                <a:lnTo>
                  <a:pt x="36893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12296" y="553142"/>
            <a:ext cx="43180" cy="635"/>
          </a:xfrm>
          <a:custGeom>
            <a:avLst/>
            <a:gdLst/>
            <a:ahLst/>
            <a:cxnLst/>
            <a:rect l="l" t="t" r="r" b="b"/>
            <a:pathLst>
              <a:path w="43179" h="634">
                <a:moveTo>
                  <a:pt x="43043" y="8"/>
                </a:moveTo>
                <a:lnTo>
                  <a:pt x="0" y="8"/>
                </a:lnTo>
                <a:lnTo>
                  <a:pt x="43043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81558" y="466924"/>
            <a:ext cx="101965" cy="1323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05982" y="447201"/>
            <a:ext cx="303530" cy="172720"/>
          </a:xfrm>
          <a:custGeom>
            <a:avLst/>
            <a:gdLst/>
            <a:ahLst/>
            <a:cxnLst/>
            <a:rect l="l" t="t" r="r" b="b"/>
            <a:pathLst>
              <a:path w="303529" h="172720">
                <a:moveTo>
                  <a:pt x="0" y="172646"/>
                </a:moveTo>
                <a:lnTo>
                  <a:pt x="303084" y="172646"/>
                </a:lnTo>
                <a:lnTo>
                  <a:pt x="303084" y="0"/>
                </a:lnTo>
                <a:lnTo>
                  <a:pt x="0" y="0"/>
                </a:lnTo>
                <a:lnTo>
                  <a:pt x="0" y="172646"/>
                </a:lnTo>
                <a:close/>
              </a:path>
            </a:pathLst>
          </a:custGeom>
          <a:ln w="5632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03658" y="287191"/>
            <a:ext cx="1065314" cy="1082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501650" y="1374947"/>
            <a:ext cx="10591799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4200" spc="-15" dirty="0">
                <a:solidFill>
                  <a:srgbClr val="231F20"/>
                </a:solidFill>
              </a:rPr>
              <a:t>Preguntas sobre las reacciones de niños y niñas</a:t>
            </a:r>
            <a:r>
              <a:rPr sz="4200" spc="-10" dirty="0">
                <a:solidFill>
                  <a:srgbClr val="231F20"/>
                </a:solidFill>
              </a:rPr>
              <a:t>:</a:t>
            </a:r>
            <a:endParaRPr sz="4200" dirty="0"/>
          </a:p>
        </p:txBody>
      </p:sp>
      <p:sp>
        <p:nvSpPr>
          <p:cNvPr id="14" name="object 14"/>
          <p:cNvSpPr txBox="1"/>
          <p:nvPr/>
        </p:nvSpPr>
        <p:spPr>
          <a:xfrm>
            <a:off x="1180353" y="2081067"/>
            <a:ext cx="7767955" cy="2808461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300355" indent="-287655">
              <a:lnSpc>
                <a:spcPct val="100000"/>
              </a:lnSpc>
              <a:spcBef>
                <a:spcPts val="440"/>
              </a:spcBef>
              <a:buChar char="•"/>
              <a:tabLst>
                <a:tab pos="300990" algn="l"/>
              </a:tabLst>
            </a:pPr>
            <a:r>
              <a:rPr lang="es-ES" sz="2800" dirty="0">
                <a:cs typeface="Calibri"/>
              </a:rPr>
              <a:t>¿Cómo espera que un niño/a reaccione en esta situación?</a:t>
            </a:r>
          </a:p>
          <a:p>
            <a:pPr marL="300355" indent="-287655">
              <a:lnSpc>
                <a:spcPct val="100000"/>
              </a:lnSpc>
              <a:spcBef>
                <a:spcPts val="440"/>
              </a:spcBef>
              <a:buChar char="•"/>
              <a:tabLst>
                <a:tab pos="300990" algn="l"/>
              </a:tabLst>
            </a:pPr>
            <a:r>
              <a:rPr lang="es-ES" sz="2800" dirty="0">
                <a:cs typeface="Calibri"/>
              </a:rPr>
              <a:t>Describir las reacciones tanto internas como externas.</a:t>
            </a:r>
          </a:p>
          <a:p>
            <a:pPr marL="300355" indent="-287655">
              <a:lnSpc>
                <a:spcPct val="100000"/>
              </a:lnSpc>
              <a:spcBef>
                <a:spcPts val="440"/>
              </a:spcBef>
              <a:buChar char="•"/>
              <a:tabLst>
                <a:tab pos="300990" algn="l"/>
              </a:tabLst>
            </a:pPr>
            <a:endParaRPr lang="es-ES" sz="2800" dirty="0">
              <a:cs typeface="Calibri"/>
            </a:endParaRPr>
          </a:p>
          <a:p>
            <a:pPr marL="300355" indent="-287655">
              <a:lnSpc>
                <a:spcPct val="100000"/>
              </a:lnSpc>
              <a:spcBef>
                <a:spcPts val="440"/>
              </a:spcBef>
              <a:buChar char="•"/>
              <a:tabLst>
                <a:tab pos="300990" algn="l"/>
              </a:tabLst>
            </a:pPr>
            <a:r>
              <a:rPr lang="es-ES" sz="2800" dirty="0">
                <a:cs typeface="Calibri"/>
              </a:rPr>
              <a:t>¿Serán las mismas reacciones para niños y niñas?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6" name="object 2">
            <a:extLst>
              <a:ext uri="{FF2B5EF4-FFF2-40B4-BE49-F238E27FC236}">
                <a16:creationId xmlns:a16="http://schemas.microsoft.com/office/drawing/2014/main" id="{1BEDAAC2-7F1E-6E46-9521-9E10D69F0268}"/>
              </a:ext>
            </a:extLst>
          </p:cNvPr>
          <p:cNvSpPr txBox="1">
            <a:spLocks/>
          </p:cNvSpPr>
          <p:nvPr/>
        </p:nvSpPr>
        <p:spPr>
          <a:xfrm>
            <a:off x="125934" y="190621"/>
            <a:ext cx="287715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600" b="0" i="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defTabSz="914400">
              <a:spcBef>
                <a:spcPts val="100"/>
              </a:spcBef>
            </a:pPr>
            <a:r>
              <a:rPr lang="es-ES" sz="1800" kern="0" spc="-70"/>
              <a:t>Primeros Auxilios Psicológicos</a:t>
            </a:r>
            <a:endParaRPr lang="es-ES" sz="1800" kern="0" dirty="0"/>
          </a:p>
        </p:txBody>
      </p:sp>
      <p:sp>
        <p:nvSpPr>
          <p:cNvPr id="17" name="object 12">
            <a:extLst>
              <a:ext uri="{FF2B5EF4-FFF2-40B4-BE49-F238E27FC236}">
                <a16:creationId xmlns:a16="http://schemas.microsoft.com/office/drawing/2014/main" id="{7C1F4A39-824B-4F47-B327-716707AAF55A}"/>
              </a:ext>
            </a:extLst>
          </p:cNvPr>
          <p:cNvSpPr txBox="1"/>
          <p:nvPr/>
        </p:nvSpPr>
        <p:spPr>
          <a:xfrm>
            <a:off x="3263299" y="190621"/>
            <a:ext cx="2877151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60" dirty="0">
                <a:solidFill>
                  <a:srgbClr val="FFFFFF"/>
                </a:solidFill>
                <a:latin typeface="Calibri-Light"/>
                <a:cs typeface="Calibri-Light"/>
              </a:rPr>
              <a:t>Modul</a:t>
            </a:r>
            <a:r>
              <a:rPr lang="es-ES" sz="2100" spc="-60" dirty="0">
                <a:solidFill>
                  <a:srgbClr val="FFFFFF"/>
                </a:solidFill>
                <a:latin typeface="Calibri-Light"/>
                <a:cs typeface="Calibri-Light"/>
              </a:rPr>
              <a:t>o</a:t>
            </a:r>
            <a:r>
              <a:rPr sz="2100" spc="-60" dirty="0">
                <a:solidFill>
                  <a:srgbClr val="FFFFFF"/>
                </a:solidFill>
                <a:latin typeface="Calibri-Light"/>
                <a:cs typeface="Calibri-Light"/>
              </a:rPr>
              <a:t> </a:t>
            </a:r>
            <a:r>
              <a:rPr sz="2100" spc="-25" dirty="0">
                <a:solidFill>
                  <a:srgbClr val="FFFFFF"/>
                </a:solidFill>
                <a:latin typeface="Calibri-Light"/>
                <a:cs typeface="Calibri-Light"/>
              </a:rPr>
              <a:t>3 </a:t>
            </a:r>
            <a:r>
              <a:rPr sz="2100" b="1" spc="-9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lang="es-ES" sz="2100" b="1" spc="-90" dirty="0">
                <a:solidFill>
                  <a:srgbClr val="FFFFFF"/>
                </a:solidFill>
                <a:latin typeface="Calibri"/>
                <a:cs typeface="Calibri"/>
              </a:rPr>
              <a:t>AP para NN</a:t>
            </a:r>
            <a:endParaRPr sz="2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850657" y="445820"/>
            <a:ext cx="1665666" cy="1764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75403" y="468120"/>
            <a:ext cx="37465" cy="46355"/>
          </a:xfrm>
          <a:custGeom>
            <a:avLst/>
            <a:gdLst/>
            <a:ahLst/>
            <a:cxnLst/>
            <a:rect l="l" t="t" r="r" b="b"/>
            <a:pathLst>
              <a:path w="37465" h="46354">
                <a:moveTo>
                  <a:pt x="0" y="0"/>
                </a:moveTo>
                <a:lnTo>
                  <a:pt x="36892" y="0"/>
                </a:lnTo>
                <a:lnTo>
                  <a:pt x="36892" y="45789"/>
                </a:lnTo>
                <a:lnTo>
                  <a:pt x="0" y="45789"/>
                </a:lnTo>
                <a:lnTo>
                  <a:pt x="0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32361" y="533535"/>
            <a:ext cx="123189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2977" y="0"/>
                </a:lnTo>
              </a:path>
            </a:pathLst>
          </a:custGeom>
          <a:ln w="39248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75402" y="553142"/>
            <a:ext cx="37465" cy="45720"/>
          </a:xfrm>
          <a:custGeom>
            <a:avLst/>
            <a:gdLst/>
            <a:ahLst/>
            <a:cxnLst/>
            <a:rect l="l" t="t" r="r" b="b"/>
            <a:pathLst>
              <a:path w="37465" h="45720">
                <a:moveTo>
                  <a:pt x="36893" y="45721"/>
                </a:moveTo>
                <a:lnTo>
                  <a:pt x="0" y="45721"/>
                </a:lnTo>
                <a:lnTo>
                  <a:pt x="0" y="0"/>
                </a:lnTo>
                <a:lnTo>
                  <a:pt x="36893" y="17"/>
                </a:lnTo>
                <a:lnTo>
                  <a:pt x="36893" y="45721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75402" y="553142"/>
            <a:ext cx="37465" cy="635"/>
          </a:xfrm>
          <a:custGeom>
            <a:avLst/>
            <a:gdLst/>
            <a:ahLst/>
            <a:cxnLst/>
            <a:rect l="l" t="t" r="r" b="b"/>
            <a:pathLst>
              <a:path w="37465" h="634">
                <a:moveTo>
                  <a:pt x="36893" y="17"/>
                </a:moveTo>
                <a:lnTo>
                  <a:pt x="2" y="17"/>
                </a:lnTo>
                <a:lnTo>
                  <a:pt x="36893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12296" y="553142"/>
            <a:ext cx="43180" cy="635"/>
          </a:xfrm>
          <a:custGeom>
            <a:avLst/>
            <a:gdLst/>
            <a:ahLst/>
            <a:cxnLst/>
            <a:rect l="l" t="t" r="r" b="b"/>
            <a:pathLst>
              <a:path w="43179" h="634">
                <a:moveTo>
                  <a:pt x="43043" y="8"/>
                </a:moveTo>
                <a:lnTo>
                  <a:pt x="0" y="8"/>
                </a:lnTo>
                <a:lnTo>
                  <a:pt x="43043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81558" y="466924"/>
            <a:ext cx="101965" cy="1323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05982" y="447201"/>
            <a:ext cx="303530" cy="172720"/>
          </a:xfrm>
          <a:custGeom>
            <a:avLst/>
            <a:gdLst/>
            <a:ahLst/>
            <a:cxnLst/>
            <a:rect l="l" t="t" r="r" b="b"/>
            <a:pathLst>
              <a:path w="303529" h="172720">
                <a:moveTo>
                  <a:pt x="0" y="172646"/>
                </a:moveTo>
                <a:lnTo>
                  <a:pt x="303084" y="172646"/>
                </a:lnTo>
                <a:lnTo>
                  <a:pt x="303084" y="0"/>
                </a:lnTo>
                <a:lnTo>
                  <a:pt x="0" y="0"/>
                </a:lnTo>
                <a:lnTo>
                  <a:pt x="0" y="172646"/>
                </a:lnTo>
                <a:close/>
              </a:path>
            </a:pathLst>
          </a:custGeom>
          <a:ln w="5632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03658" y="287191"/>
            <a:ext cx="1065314" cy="1082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00856" y="1567800"/>
            <a:ext cx="10319385" cy="4912360"/>
          </a:xfrm>
          <a:custGeom>
            <a:avLst/>
            <a:gdLst/>
            <a:ahLst/>
            <a:cxnLst/>
            <a:rect l="l" t="t" r="r" b="b"/>
            <a:pathLst>
              <a:path w="10319385" h="4912360">
                <a:moveTo>
                  <a:pt x="10319148" y="0"/>
                </a:moveTo>
                <a:lnTo>
                  <a:pt x="265518" y="0"/>
                </a:lnTo>
                <a:lnTo>
                  <a:pt x="112015" y="4148"/>
                </a:lnTo>
                <a:lnTo>
                  <a:pt x="33189" y="33189"/>
                </a:lnTo>
                <a:lnTo>
                  <a:pt x="4148" y="112015"/>
                </a:lnTo>
                <a:lnTo>
                  <a:pt x="0" y="265518"/>
                </a:lnTo>
                <a:lnTo>
                  <a:pt x="0" y="4912196"/>
                </a:lnTo>
                <a:lnTo>
                  <a:pt x="10319148" y="4912196"/>
                </a:lnTo>
                <a:lnTo>
                  <a:pt x="10319148" y="0"/>
                </a:lnTo>
                <a:close/>
              </a:path>
            </a:pathLst>
          </a:custGeom>
          <a:solidFill>
            <a:srgbClr val="E8F0E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1200856" y="1567800"/>
            <a:ext cx="266065" cy="4912360"/>
          </a:xfrm>
          <a:custGeom>
            <a:avLst/>
            <a:gdLst/>
            <a:ahLst/>
            <a:cxnLst/>
            <a:rect l="l" t="t" r="r" b="b"/>
            <a:pathLst>
              <a:path w="266065" h="4912360">
                <a:moveTo>
                  <a:pt x="265518" y="0"/>
                </a:moveTo>
                <a:lnTo>
                  <a:pt x="112015" y="4148"/>
                </a:lnTo>
                <a:lnTo>
                  <a:pt x="33189" y="33189"/>
                </a:lnTo>
                <a:lnTo>
                  <a:pt x="4148" y="112015"/>
                </a:lnTo>
                <a:lnTo>
                  <a:pt x="0" y="265518"/>
                </a:lnTo>
                <a:lnTo>
                  <a:pt x="0" y="4912196"/>
                </a:lnTo>
              </a:path>
            </a:pathLst>
          </a:custGeom>
          <a:ln w="15608">
            <a:solidFill>
              <a:srgbClr val="0091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66375" y="1567800"/>
            <a:ext cx="10053955" cy="0"/>
          </a:xfrm>
          <a:custGeom>
            <a:avLst/>
            <a:gdLst/>
            <a:ahLst/>
            <a:cxnLst/>
            <a:rect l="l" t="t" r="r" b="b"/>
            <a:pathLst>
              <a:path w="10053955">
                <a:moveTo>
                  <a:pt x="10053629" y="0"/>
                </a:moveTo>
                <a:lnTo>
                  <a:pt x="0" y="0"/>
                </a:lnTo>
              </a:path>
            </a:pathLst>
          </a:custGeom>
          <a:ln w="15608">
            <a:solidFill>
              <a:srgbClr val="0091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93053" y="1922870"/>
            <a:ext cx="2388468" cy="720725"/>
          </a:xfrm>
          <a:custGeom>
            <a:avLst/>
            <a:gdLst/>
            <a:ahLst/>
            <a:cxnLst/>
            <a:rect l="l" t="t" r="r" b="b"/>
            <a:pathLst>
              <a:path w="1767839" h="720725">
                <a:moveTo>
                  <a:pt x="1444294" y="0"/>
                </a:moveTo>
                <a:lnTo>
                  <a:pt x="0" y="0"/>
                </a:lnTo>
                <a:lnTo>
                  <a:pt x="0" y="720153"/>
                </a:lnTo>
                <a:lnTo>
                  <a:pt x="1444294" y="720153"/>
                </a:lnTo>
                <a:lnTo>
                  <a:pt x="1631226" y="715101"/>
                </a:lnTo>
                <a:lnTo>
                  <a:pt x="1727219" y="679735"/>
                </a:lnTo>
                <a:lnTo>
                  <a:pt x="1762584" y="583743"/>
                </a:lnTo>
                <a:lnTo>
                  <a:pt x="1767636" y="396811"/>
                </a:lnTo>
                <a:lnTo>
                  <a:pt x="1767636" y="323342"/>
                </a:lnTo>
                <a:lnTo>
                  <a:pt x="1762584" y="136409"/>
                </a:lnTo>
                <a:lnTo>
                  <a:pt x="1727219" y="40417"/>
                </a:lnTo>
                <a:lnTo>
                  <a:pt x="1631226" y="5052"/>
                </a:lnTo>
                <a:lnTo>
                  <a:pt x="1444294" y="0"/>
                </a:lnTo>
                <a:close/>
              </a:path>
            </a:pathLst>
          </a:custGeom>
          <a:solidFill>
            <a:srgbClr val="0091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1542182" y="1931313"/>
            <a:ext cx="3760068" cy="616836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1502410" algn="l"/>
              </a:tabLst>
            </a:pPr>
            <a:r>
              <a:rPr lang="es-ES" sz="3900" b="1" spc="-60" dirty="0"/>
              <a:t>Ver             </a:t>
            </a:r>
            <a:r>
              <a:rPr lang="es-ES" sz="3900" b="1" spc="-60" dirty="0">
                <a:solidFill>
                  <a:schemeClr val="tx1"/>
                </a:solidFill>
              </a:rPr>
              <a:t>Busque</a:t>
            </a:r>
            <a:r>
              <a:rPr sz="3900" b="1" dirty="0">
                <a:latin typeface="Calibri"/>
                <a:cs typeface="Calibri"/>
              </a:rPr>
              <a:t>	</a:t>
            </a:r>
            <a:endParaRPr sz="3900" dirty="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42182" y="2836778"/>
            <a:ext cx="6973570" cy="227562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78130" indent="-265430">
              <a:lnSpc>
                <a:spcPct val="100000"/>
              </a:lnSpc>
              <a:spcBef>
                <a:spcPts val="105"/>
              </a:spcBef>
              <a:buChar char="•"/>
              <a:tabLst>
                <a:tab pos="278765" algn="l"/>
              </a:tabLst>
            </a:pPr>
            <a:r>
              <a:rPr lang="es-ES" sz="2450" spc="-5" dirty="0">
                <a:solidFill>
                  <a:srgbClr val="231F20"/>
                </a:solidFill>
                <a:cs typeface="Calibri"/>
              </a:rPr>
              <a:t>Información sobre lo que ha pasado y está pasando</a:t>
            </a:r>
          </a:p>
          <a:p>
            <a:pPr marL="278130" indent="-265430">
              <a:lnSpc>
                <a:spcPct val="100000"/>
              </a:lnSpc>
              <a:spcBef>
                <a:spcPts val="10"/>
              </a:spcBef>
              <a:buChar char="•"/>
              <a:tabLst>
                <a:tab pos="278765" algn="l"/>
              </a:tabLst>
            </a:pPr>
            <a:r>
              <a:rPr lang="es-ES" sz="2450" spc="-5" dirty="0">
                <a:solidFill>
                  <a:srgbClr val="231F20"/>
                </a:solidFill>
                <a:cs typeface="Calibri"/>
              </a:rPr>
              <a:t>Quién necesita ayuda</a:t>
            </a:r>
          </a:p>
          <a:p>
            <a:pPr marL="278130" indent="-265430">
              <a:lnSpc>
                <a:spcPct val="100000"/>
              </a:lnSpc>
              <a:spcBef>
                <a:spcPts val="10"/>
              </a:spcBef>
              <a:buChar char="•"/>
              <a:tabLst>
                <a:tab pos="278765" algn="l"/>
              </a:tabLst>
            </a:pPr>
            <a:r>
              <a:rPr lang="es-ES" sz="2450" spc="-5" dirty="0">
                <a:solidFill>
                  <a:srgbClr val="231F20"/>
                </a:solidFill>
                <a:cs typeface="Calibri"/>
              </a:rPr>
              <a:t>Riesgos de seguridad y protección</a:t>
            </a:r>
          </a:p>
          <a:p>
            <a:pPr marL="278130" indent="-265430">
              <a:lnSpc>
                <a:spcPct val="100000"/>
              </a:lnSpc>
              <a:spcBef>
                <a:spcPts val="10"/>
              </a:spcBef>
              <a:buChar char="•"/>
              <a:tabLst>
                <a:tab pos="278765" algn="l"/>
              </a:tabLst>
            </a:pPr>
            <a:r>
              <a:rPr lang="es-ES" sz="2450" spc="-5" dirty="0">
                <a:solidFill>
                  <a:srgbClr val="231F20"/>
                </a:solidFill>
                <a:cs typeface="Calibri"/>
              </a:rPr>
              <a:t>Lesiones físicas</a:t>
            </a:r>
          </a:p>
          <a:p>
            <a:pPr marL="278130" indent="-265430">
              <a:lnSpc>
                <a:spcPct val="100000"/>
              </a:lnSpc>
              <a:spcBef>
                <a:spcPts val="10"/>
              </a:spcBef>
              <a:buChar char="•"/>
              <a:tabLst>
                <a:tab pos="278765" algn="l"/>
              </a:tabLst>
            </a:pPr>
            <a:r>
              <a:rPr lang="es-ES" sz="2450" spc="-5" dirty="0">
                <a:solidFill>
                  <a:srgbClr val="231F20"/>
                </a:solidFill>
                <a:cs typeface="Calibri"/>
              </a:rPr>
              <a:t>Necesidades básicas y prácticas inmediatas</a:t>
            </a:r>
          </a:p>
          <a:p>
            <a:pPr marL="278130" indent="-265430">
              <a:lnSpc>
                <a:spcPct val="100000"/>
              </a:lnSpc>
              <a:spcBef>
                <a:spcPts val="10"/>
              </a:spcBef>
              <a:buChar char="•"/>
              <a:tabLst>
                <a:tab pos="278765" algn="l"/>
              </a:tabLst>
            </a:pPr>
            <a:r>
              <a:rPr lang="es-ES" sz="2450" spc="-5" dirty="0">
                <a:solidFill>
                  <a:srgbClr val="231F20"/>
                </a:solidFill>
                <a:cs typeface="Calibri"/>
              </a:rPr>
              <a:t>Reacciones emocionales.</a:t>
            </a:r>
            <a:endParaRPr lang="es-ES" sz="2450" dirty="0">
              <a:latin typeface="Calibri"/>
              <a:cs typeface="Calibri"/>
            </a:endParaRPr>
          </a:p>
        </p:txBody>
      </p:sp>
      <p:sp>
        <p:nvSpPr>
          <p:cNvPr id="20" name="object 2">
            <a:extLst>
              <a:ext uri="{FF2B5EF4-FFF2-40B4-BE49-F238E27FC236}">
                <a16:creationId xmlns:a16="http://schemas.microsoft.com/office/drawing/2014/main" id="{6C7DC5D5-5703-164A-B57F-11A0FCFBD603}"/>
              </a:ext>
            </a:extLst>
          </p:cNvPr>
          <p:cNvSpPr txBox="1">
            <a:spLocks/>
          </p:cNvSpPr>
          <p:nvPr/>
        </p:nvSpPr>
        <p:spPr>
          <a:xfrm>
            <a:off x="125934" y="190621"/>
            <a:ext cx="287715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600" b="0" i="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defTabSz="914400">
              <a:spcBef>
                <a:spcPts val="100"/>
              </a:spcBef>
            </a:pPr>
            <a:r>
              <a:rPr lang="es-ES" sz="1800" kern="0" spc="-70"/>
              <a:t>Primeros Auxilios Psicológicos</a:t>
            </a:r>
            <a:endParaRPr lang="es-ES" sz="1800" kern="0" dirty="0"/>
          </a:p>
        </p:txBody>
      </p:sp>
      <p:sp>
        <p:nvSpPr>
          <p:cNvPr id="21" name="object 12">
            <a:extLst>
              <a:ext uri="{FF2B5EF4-FFF2-40B4-BE49-F238E27FC236}">
                <a16:creationId xmlns:a16="http://schemas.microsoft.com/office/drawing/2014/main" id="{08F94F9F-4B24-C64A-A3A8-0A45911B0E81}"/>
              </a:ext>
            </a:extLst>
          </p:cNvPr>
          <p:cNvSpPr txBox="1"/>
          <p:nvPr/>
        </p:nvSpPr>
        <p:spPr>
          <a:xfrm>
            <a:off x="3263299" y="190621"/>
            <a:ext cx="2877151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60" dirty="0">
                <a:solidFill>
                  <a:srgbClr val="FFFFFF"/>
                </a:solidFill>
                <a:latin typeface="Calibri-Light"/>
                <a:cs typeface="Calibri-Light"/>
              </a:rPr>
              <a:t>Modul</a:t>
            </a:r>
            <a:r>
              <a:rPr lang="es-ES" sz="2100" spc="-60" dirty="0">
                <a:solidFill>
                  <a:srgbClr val="FFFFFF"/>
                </a:solidFill>
                <a:latin typeface="Calibri-Light"/>
                <a:cs typeface="Calibri-Light"/>
              </a:rPr>
              <a:t>o</a:t>
            </a:r>
            <a:r>
              <a:rPr sz="2100" spc="-60" dirty="0">
                <a:solidFill>
                  <a:srgbClr val="FFFFFF"/>
                </a:solidFill>
                <a:latin typeface="Calibri-Light"/>
                <a:cs typeface="Calibri-Light"/>
              </a:rPr>
              <a:t> </a:t>
            </a:r>
            <a:r>
              <a:rPr sz="2100" spc="-25" dirty="0">
                <a:solidFill>
                  <a:srgbClr val="FFFFFF"/>
                </a:solidFill>
                <a:latin typeface="Calibri-Light"/>
                <a:cs typeface="Calibri-Light"/>
              </a:rPr>
              <a:t>3 </a:t>
            </a:r>
            <a:r>
              <a:rPr sz="2100" b="1" spc="-9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lang="es-ES" sz="2100" b="1" spc="-90" dirty="0">
                <a:solidFill>
                  <a:srgbClr val="FFFFFF"/>
                </a:solidFill>
                <a:latin typeface="Calibri"/>
                <a:cs typeface="Calibri"/>
              </a:rPr>
              <a:t>AP para NN</a:t>
            </a:r>
            <a:endParaRPr sz="2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850657" y="445820"/>
            <a:ext cx="1665666" cy="1764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75403" y="468120"/>
            <a:ext cx="37465" cy="46355"/>
          </a:xfrm>
          <a:custGeom>
            <a:avLst/>
            <a:gdLst/>
            <a:ahLst/>
            <a:cxnLst/>
            <a:rect l="l" t="t" r="r" b="b"/>
            <a:pathLst>
              <a:path w="37465" h="46354">
                <a:moveTo>
                  <a:pt x="0" y="0"/>
                </a:moveTo>
                <a:lnTo>
                  <a:pt x="36892" y="0"/>
                </a:lnTo>
                <a:lnTo>
                  <a:pt x="36892" y="45789"/>
                </a:lnTo>
                <a:lnTo>
                  <a:pt x="0" y="45789"/>
                </a:lnTo>
                <a:lnTo>
                  <a:pt x="0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32361" y="533535"/>
            <a:ext cx="123189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2977" y="0"/>
                </a:lnTo>
              </a:path>
            </a:pathLst>
          </a:custGeom>
          <a:ln w="39248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75402" y="553142"/>
            <a:ext cx="37465" cy="45720"/>
          </a:xfrm>
          <a:custGeom>
            <a:avLst/>
            <a:gdLst/>
            <a:ahLst/>
            <a:cxnLst/>
            <a:rect l="l" t="t" r="r" b="b"/>
            <a:pathLst>
              <a:path w="37465" h="45720">
                <a:moveTo>
                  <a:pt x="36893" y="45721"/>
                </a:moveTo>
                <a:lnTo>
                  <a:pt x="0" y="45721"/>
                </a:lnTo>
                <a:lnTo>
                  <a:pt x="0" y="0"/>
                </a:lnTo>
                <a:lnTo>
                  <a:pt x="36893" y="17"/>
                </a:lnTo>
                <a:lnTo>
                  <a:pt x="36893" y="45721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75402" y="553142"/>
            <a:ext cx="37465" cy="635"/>
          </a:xfrm>
          <a:custGeom>
            <a:avLst/>
            <a:gdLst/>
            <a:ahLst/>
            <a:cxnLst/>
            <a:rect l="l" t="t" r="r" b="b"/>
            <a:pathLst>
              <a:path w="37465" h="634">
                <a:moveTo>
                  <a:pt x="36893" y="17"/>
                </a:moveTo>
                <a:lnTo>
                  <a:pt x="2" y="17"/>
                </a:lnTo>
                <a:lnTo>
                  <a:pt x="36893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12296" y="553142"/>
            <a:ext cx="43180" cy="635"/>
          </a:xfrm>
          <a:custGeom>
            <a:avLst/>
            <a:gdLst/>
            <a:ahLst/>
            <a:cxnLst/>
            <a:rect l="l" t="t" r="r" b="b"/>
            <a:pathLst>
              <a:path w="43179" h="634">
                <a:moveTo>
                  <a:pt x="43043" y="8"/>
                </a:moveTo>
                <a:lnTo>
                  <a:pt x="0" y="8"/>
                </a:lnTo>
                <a:lnTo>
                  <a:pt x="43043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81558" y="466924"/>
            <a:ext cx="101965" cy="1323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05982" y="447201"/>
            <a:ext cx="303530" cy="172720"/>
          </a:xfrm>
          <a:custGeom>
            <a:avLst/>
            <a:gdLst/>
            <a:ahLst/>
            <a:cxnLst/>
            <a:rect l="l" t="t" r="r" b="b"/>
            <a:pathLst>
              <a:path w="303529" h="172720">
                <a:moveTo>
                  <a:pt x="0" y="172646"/>
                </a:moveTo>
                <a:lnTo>
                  <a:pt x="303084" y="172646"/>
                </a:lnTo>
                <a:lnTo>
                  <a:pt x="303084" y="0"/>
                </a:lnTo>
                <a:lnTo>
                  <a:pt x="0" y="0"/>
                </a:lnTo>
                <a:lnTo>
                  <a:pt x="0" y="172646"/>
                </a:lnTo>
                <a:close/>
              </a:path>
            </a:pathLst>
          </a:custGeom>
          <a:ln w="5632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03658" y="287191"/>
            <a:ext cx="1065314" cy="1082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00806" y="1567751"/>
            <a:ext cx="10319385" cy="4912360"/>
          </a:xfrm>
          <a:custGeom>
            <a:avLst/>
            <a:gdLst/>
            <a:ahLst/>
            <a:cxnLst/>
            <a:rect l="l" t="t" r="r" b="b"/>
            <a:pathLst>
              <a:path w="10319385" h="4912360">
                <a:moveTo>
                  <a:pt x="10319198" y="0"/>
                </a:moveTo>
                <a:lnTo>
                  <a:pt x="263829" y="0"/>
                </a:lnTo>
                <a:lnTo>
                  <a:pt x="111303" y="4122"/>
                </a:lnTo>
                <a:lnTo>
                  <a:pt x="32978" y="32977"/>
                </a:lnTo>
                <a:lnTo>
                  <a:pt x="4122" y="111297"/>
                </a:lnTo>
                <a:lnTo>
                  <a:pt x="0" y="263817"/>
                </a:lnTo>
                <a:lnTo>
                  <a:pt x="0" y="4912245"/>
                </a:lnTo>
                <a:lnTo>
                  <a:pt x="10319198" y="4912245"/>
                </a:lnTo>
                <a:lnTo>
                  <a:pt x="10319198" y="0"/>
                </a:lnTo>
                <a:close/>
              </a:path>
            </a:pathLst>
          </a:custGeom>
          <a:solidFill>
            <a:srgbClr val="E8F0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00806" y="1567751"/>
            <a:ext cx="264160" cy="4912360"/>
          </a:xfrm>
          <a:custGeom>
            <a:avLst/>
            <a:gdLst/>
            <a:ahLst/>
            <a:cxnLst/>
            <a:rect l="l" t="t" r="r" b="b"/>
            <a:pathLst>
              <a:path w="264159" h="4912360">
                <a:moveTo>
                  <a:pt x="263829" y="0"/>
                </a:moveTo>
                <a:lnTo>
                  <a:pt x="111303" y="4122"/>
                </a:lnTo>
                <a:lnTo>
                  <a:pt x="32978" y="32977"/>
                </a:lnTo>
                <a:lnTo>
                  <a:pt x="4122" y="111297"/>
                </a:lnTo>
                <a:lnTo>
                  <a:pt x="0" y="263817"/>
                </a:lnTo>
                <a:lnTo>
                  <a:pt x="0" y="4912245"/>
                </a:lnTo>
              </a:path>
            </a:pathLst>
          </a:custGeom>
          <a:ln w="15506">
            <a:solidFill>
              <a:srgbClr val="0091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64636" y="1567751"/>
            <a:ext cx="10055860" cy="0"/>
          </a:xfrm>
          <a:custGeom>
            <a:avLst/>
            <a:gdLst/>
            <a:ahLst/>
            <a:cxnLst/>
            <a:rect l="l" t="t" r="r" b="b"/>
            <a:pathLst>
              <a:path w="10055860">
                <a:moveTo>
                  <a:pt x="10055368" y="0"/>
                </a:moveTo>
                <a:lnTo>
                  <a:pt x="0" y="0"/>
                </a:lnTo>
              </a:path>
            </a:pathLst>
          </a:custGeom>
          <a:ln w="15506">
            <a:solidFill>
              <a:srgbClr val="0091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93053" y="1920561"/>
            <a:ext cx="1976755" cy="715645"/>
          </a:xfrm>
          <a:custGeom>
            <a:avLst/>
            <a:gdLst/>
            <a:ahLst/>
            <a:cxnLst/>
            <a:rect l="l" t="t" r="r" b="b"/>
            <a:pathLst>
              <a:path w="1976755" h="715644">
                <a:moveTo>
                  <a:pt x="1654962" y="0"/>
                </a:moveTo>
                <a:lnTo>
                  <a:pt x="0" y="6718"/>
                </a:lnTo>
                <a:lnTo>
                  <a:pt x="0" y="715568"/>
                </a:lnTo>
                <a:lnTo>
                  <a:pt x="1654962" y="715568"/>
                </a:lnTo>
                <a:lnTo>
                  <a:pt x="1840705" y="710548"/>
                </a:lnTo>
                <a:lnTo>
                  <a:pt x="1936086" y="675408"/>
                </a:lnTo>
                <a:lnTo>
                  <a:pt x="1971226" y="580026"/>
                </a:lnTo>
                <a:lnTo>
                  <a:pt x="1976247" y="394284"/>
                </a:lnTo>
                <a:lnTo>
                  <a:pt x="1976247" y="321284"/>
                </a:lnTo>
                <a:lnTo>
                  <a:pt x="1971226" y="135541"/>
                </a:lnTo>
                <a:lnTo>
                  <a:pt x="1936086" y="40160"/>
                </a:lnTo>
                <a:lnTo>
                  <a:pt x="1840705" y="5020"/>
                </a:lnTo>
                <a:lnTo>
                  <a:pt x="1654962" y="0"/>
                </a:lnTo>
                <a:close/>
              </a:path>
            </a:pathLst>
          </a:custGeom>
          <a:solidFill>
            <a:srgbClr val="0091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1532122" y="1928869"/>
            <a:ext cx="8785972" cy="613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735455" algn="l"/>
              </a:tabLst>
            </a:pPr>
            <a:r>
              <a:rPr lang="es-ES" sz="3900" b="1" spc="-5" dirty="0">
                <a:latin typeface="Calibri"/>
                <a:cs typeface="Calibri"/>
              </a:rPr>
              <a:t>Escuche</a:t>
            </a:r>
            <a:r>
              <a:rPr sz="3900" b="1" spc="-5" dirty="0">
                <a:latin typeface="Calibri"/>
                <a:cs typeface="Calibri"/>
              </a:rPr>
              <a:t>	</a:t>
            </a:r>
            <a:r>
              <a:rPr lang="es-ES" sz="3900" b="1" dirty="0">
                <a:solidFill>
                  <a:srgbClr val="231F20"/>
                </a:solidFill>
              </a:rPr>
              <a:t> se refiere a cómo, quien ayuda,</a:t>
            </a:r>
            <a:endParaRPr sz="3900" dirty="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32122" y="2828578"/>
            <a:ext cx="7919084" cy="306365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5600" marR="5080" indent="-342900">
              <a:lnSpc>
                <a:spcPts val="2930"/>
              </a:lnSpc>
              <a:spcBef>
                <a:spcPts val="105"/>
              </a:spcBef>
              <a:buFont typeface="Arial" panose="020B0604020202020204" pitchFamily="34" charset="0"/>
              <a:buChar char="•"/>
              <a:tabLst>
                <a:tab pos="276860" algn="l"/>
              </a:tabLst>
            </a:pPr>
            <a:r>
              <a:rPr lang="es-ES" sz="2450" dirty="0">
                <a:cs typeface="Calibri"/>
              </a:rPr>
              <a:t>se acerca a alguien</a:t>
            </a:r>
          </a:p>
          <a:p>
            <a:pPr marL="276225" marR="5080" indent="-263525">
              <a:lnSpc>
                <a:spcPts val="2930"/>
              </a:lnSpc>
              <a:spcBef>
                <a:spcPts val="105"/>
              </a:spcBef>
              <a:buChar char="•"/>
              <a:tabLst>
                <a:tab pos="276860" algn="l"/>
              </a:tabLst>
            </a:pPr>
            <a:r>
              <a:rPr lang="es-ES" sz="2450" dirty="0">
                <a:cs typeface="Calibri"/>
              </a:rPr>
              <a:t>se presenta</a:t>
            </a:r>
          </a:p>
          <a:p>
            <a:pPr marL="276225" marR="5080" indent="-263525">
              <a:lnSpc>
                <a:spcPts val="2930"/>
              </a:lnSpc>
              <a:spcBef>
                <a:spcPts val="105"/>
              </a:spcBef>
              <a:buChar char="•"/>
              <a:tabLst>
                <a:tab pos="276860" algn="l"/>
              </a:tabLst>
            </a:pPr>
            <a:r>
              <a:rPr lang="es-ES" sz="2450" dirty="0">
                <a:cs typeface="Calibri"/>
              </a:rPr>
              <a:t>presta atención y escucha activamente</a:t>
            </a:r>
          </a:p>
          <a:p>
            <a:pPr marL="276225" marR="5080" indent="-263525">
              <a:lnSpc>
                <a:spcPts val="2930"/>
              </a:lnSpc>
              <a:spcBef>
                <a:spcPts val="105"/>
              </a:spcBef>
              <a:buChar char="•"/>
              <a:tabLst>
                <a:tab pos="276860" algn="l"/>
              </a:tabLst>
            </a:pPr>
            <a:r>
              <a:rPr lang="es-ES" sz="2450" dirty="0">
                <a:cs typeface="Calibri"/>
              </a:rPr>
              <a:t>acepta los sentimientos de los demás</a:t>
            </a:r>
          </a:p>
          <a:p>
            <a:pPr marL="276225" marR="5080" indent="-263525">
              <a:lnSpc>
                <a:spcPts val="2930"/>
              </a:lnSpc>
              <a:spcBef>
                <a:spcPts val="105"/>
              </a:spcBef>
              <a:buChar char="•"/>
              <a:tabLst>
                <a:tab pos="276860" algn="l"/>
              </a:tabLst>
            </a:pPr>
            <a:r>
              <a:rPr lang="es-ES" sz="2450" dirty="0">
                <a:cs typeface="Calibri"/>
              </a:rPr>
              <a:t>calma a la persona en apuros</a:t>
            </a:r>
          </a:p>
          <a:p>
            <a:pPr marL="276225" marR="5080" indent="-263525">
              <a:lnSpc>
                <a:spcPts val="2930"/>
              </a:lnSpc>
              <a:spcBef>
                <a:spcPts val="105"/>
              </a:spcBef>
              <a:buChar char="•"/>
              <a:tabLst>
                <a:tab pos="276860" algn="l"/>
              </a:tabLst>
            </a:pPr>
            <a:r>
              <a:rPr lang="es-ES" sz="2450" dirty="0">
                <a:cs typeface="Calibri"/>
              </a:rPr>
              <a:t>Pregunta sobre necesidades e inquietudes.</a:t>
            </a:r>
          </a:p>
          <a:p>
            <a:pPr marL="276225" marR="5080" indent="-263525">
              <a:lnSpc>
                <a:spcPts val="2930"/>
              </a:lnSpc>
              <a:spcBef>
                <a:spcPts val="105"/>
              </a:spcBef>
              <a:buChar char="•"/>
              <a:tabLst>
                <a:tab pos="276860" algn="l"/>
              </a:tabLst>
            </a:pPr>
            <a:r>
              <a:rPr lang="es-ES" sz="2450" dirty="0">
                <a:cs typeface="Calibri"/>
              </a:rPr>
              <a:t>ayuda a la persona en peligro a encontrar soluciones a sus necesidades y problemas inmediatos.</a:t>
            </a:r>
            <a:endParaRPr sz="2450" dirty="0">
              <a:latin typeface="Calibri"/>
              <a:cs typeface="Calibri"/>
            </a:endParaRPr>
          </a:p>
        </p:txBody>
      </p:sp>
      <p:sp>
        <p:nvSpPr>
          <p:cNvPr id="20" name="object 2">
            <a:extLst>
              <a:ext uri="{FF2B5EF4-FFF2-40B4-BE49-F238E27FC236}">
                <a16:creationId xmlns:a16="http://schemas.microsoft.com/office/drawing/2014/main" id="{DDDD14A7-3CA6-2943-BC48-8F1527AFA1B0}"/>
              </a:ext>
            </a:extLst>
          </p:cNvPr>
          <p:cNvSpPr txBox="1">
            <a:spLocks/>
          </p:cNvSpPr>
          <p:nvPr/>
        </p:nvSpPr>
        <p:spPr>
          <a:xfrm>
            <a:off x="125934" y="190621"/>
            <a:ext cx="287715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600" b="0" i="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defTabSz="914400">
              <a:spcBef>
                <a:spcPts val="100"/>
              </a:spcBef>
            </a:pPr>
            <a:r>
              <a:rPr lang="es-ES" sz="1800" kern="0" spc="-70"/>
              <a:t>Primeros Auxilios Psicológicos</a:t>
            </a:r>
            <a:endParaRPr lang="es-ES" sz="1800" kern="0" dirty="0"/>
          </a:p>
        </p:txBody>
      </p:sp>
      <p:sp>
        <p:nvSpPr>
          <p:cNvPr id="21" name="object 12">
            <a:extLst>
              <a:ext uri="{FF2B5EF4-FFF2-40B4-BE49-F238E27FC236}">
                <a16:creationId xmlns:a16="http://schemas.microsoft.com/office/drawing/2014/main" id="{1EA3EF1D-8CBE-3649-8760-A72EF9890B80}"/>
              </a:ext>
            </a:extLst>
          </p:cNvPr>
          <p:cNvSpPr txBox="1"/>
          <p:nvPr/>
        </p:nvSpPr>
        <p:spPr>
          <a:xfrm>
            <a:off x="3263299" y="190621"/>
            <a:ext cx="2877151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60" dirty="0">
                <a:solidFill>
                  <a:srgbClr val="FFFFFF"/>
                </a:solidFill>
                <a:latin typeface="Calibri-Light"/>
                <a:cs typeface="Calibri-Light"/>
              </a:rPr>
              <a:t>Modul</a:t>
            </a:r>
            <a:r>
              <a:rPr lang="es-ES" sz="2100" spc="-60" dirty="0">
                <a:solidFill>
                  <a:srgbClr val="FFFFFF"/>
                </a:solidFill>
                <a:latin typeface="Calibri-Light"/>
                <a:cs typeface="Calibri-Light"/>
              </a:rPr>
              <a:t>o</a:t>
            </a:r>
            <a:r>
              <a:rPr sz="2100" spc="-60" dirty="0">
                <a:solidFill>
                  <a:srgbClr val="FFFFFF"/>
                </a:solidFill>
                <a:latin typeface="Calibri-Light"/>
                <a:cs typeface="Calibri-Light"/>
              </a:rPr>
              <a:t> </a:t>
            </a:r>
            <a:r>
              <a:rPr sz="2100" spc="-25" dirty="0">
                <a:solidFill>
                  <a:srgbClr val="FFFFFF"/>
                </a:solidFill>
                <a:latin typeface="Calibri-Light"/>
                <a:cs typeface="Calibri-Light"/>
              </a:rPr>
              <a:t>3 </a:t>
            </a:r>
            <a:r>
              <a:rPr sz="2100" b="1" spc="-9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lang="es-ES" sz="2100" b="1" spc="-90" dirty="0">
                <a:solidFill>
                  <a:srgbClr val="FFFFFF"/>
                </a:solidFill>
                <a:latin typeface="Calibri"/>
                <a:cs typeface="Calibri"/>
              </a:rPr>
              <a:t>AP para NN</a:t>
            </a:r>
            <a:endParaRPr sz="2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850657" y="445820"/>
            <a:ext cx="1665666" cy="1764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75403" y="468120"/>
            <a:ext cx="37465" cy="46355"/>
          </a:xfrm>
          <a:custGeom>
            <a:avLst/>
            <a:gdLst/>
            <a:ahLst/>
            <a:cxnLst/>
            <a:rect l="l" t="t" r="r" b="b"/>
            <a:pathLst>
              <a:path w="37465" h="46354">
                <a:moveTo>
                  <a:pt x="0" y="0"/>
                </a:moveTo>
                <a:lnTo>
                  <a:pt x="36892" y="0"/>
                </a:lnTo>
                <a:lnTo>
                  <a:pt x="36892" y="45789"/>
                </a:lnTo>
                <a:lnTo>
                  <a:pt x="0" y="45789"/>
                </a:lnTo>
                <a:lnTo>
                  <a:pt x="0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32361" y="533535"/>
            <a:ext cx="123189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2977" y="0"/>
                </a:lnTo>
              </a:path>
            </a:pathLst>
          </a:custGeom>
          <a:ln w="39248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75402" y="553142"/>
            <a:ext cx="37465" cy="45720"/>
          </a:xfrm>
          <a:custGeom>
            <a:avLst/>
            <a:gdLst/>
            <a:ahLst/>
            <a:cxnLst/>
            <a:rect l="l" t="t" r="r" b="b"/>
            <a:pathLst>
              <a:path w="37465" h="45720">
                <a:moveTo>
                  <a:pt x="36893" y="45721"/>
                </a:moveTo>
                <a:lnTo>
                  <a:pt x="0" y="45721"/>
                </a:lnTo>
                <a:lnTo>
                  <a:pt x="0" y="0"/>
                </a:lnTo>
                <a:lnTo>
                  <a:pt x="36893" y="17"/>
                </a:lnTo>
                <a:lnTo>
                  <a:pt x="36893" y="45721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75402" y="553142"/>
            <a:ext cx="37465" cy="635"/>
          </a:xfrm>
          <a:custGeom>
            <a:avLst/>
            <a:gdLst/>
            <a:ahLst/>
            <a:cxnLst/>
            <a:rect l="l" t="t" r="r" b="b"/>
            <a:pathLst>
              <a:path w="37465" h="634">
                <a:moveTo>
                  <a:pt x="36893" y="17"/>
                </a:moveTo>
                <a:lnTo>
                  <a:pt x="2" y="17"/>
                </a:lnTo>
                <a:lnTo>
                  <a:pt x="36893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612296" y="553142"/>
            <a:ext cx="43180" cy="635"/>
          </a:xfrm>
          <a:custGeom>
            <a:avLst/>
            <a:gdLst/>
            <a:ahLst/>
            <a:cxnLst/>
            <a:rect l="l" t="t" r="r" b="b"/>
            <a:pathLst>
              <a:path w="43179" h="634">
                <a:moveTo>
                  <a:pt x="43043" y="8"/>
                </a:moveTo>
                <a:lnTo>
                  <a:pt x="0" y="8"/>
                </a:lnTo>
                <a:lnTo>
                  <a:pt x="43043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81558" y="466924"/>
            <a:ext cx="101965" cy="1323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05982" y="447201"/>
            <a:ext cx="303530" cy="172720"/>
          </a:xfrm>
          <a:custGeom>
            <a:avLst/>
            <a:gdLst/>
            <a:ahLst/>
            <a:cxnLst/>
            <a:rect l="l" t="t" r="r" b="b"/>
            <a:pathLst>
              <a:path w="303529" h="172720">
                <a:moveTo>
                  <a:pt x="0" y="172646"/>
                </a:moveTo>
                <a:lnTo>
                  <a:pt x="303084" y="172646"/>
                </a:lnTo>
                <a:lnTo>
                  <a:pt x="303084" y="0"/>
                </a:lnTo>
                <a:lnTo>
                  <a:pt x="0" y="0"/>
                </a:lnTo>
                <a:lnTo>
                  <a:pt x="0" y="172646"/>
                </a:lnTo>
                <a:close/>
              </a:path>
            </a:pathLst>
          </a:custGeom>
          <a:ln w="5632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03658" y="287191"/>
            <a:ext cx="1065314" cy="1082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00840" y="1567788"/>
            <a:ext cx="10319385" cy="4912360"/>
          </a:xfrm>
          <a:custGeom>
            <a:avLst/>
            <a:gdLst/>
            <a:ahLst/>
            <a:cxnLst/>
            <a:rect l="l" t="t" r="r" b="b"/>
            <a:pathLst>
              <a:path w="10319385" h="4912360">
                <a:moveTo>
                  <a:pt x="10319163" y="0"/>
                </a:moveTo>
                <a:lnTo>
                  <a:pt x="265023" y="0"/>
                </a:lnTo>
                <a:lnTo>
                  <a:pt x="111806" y="4140"/>
                </a:lnTo>
                <a:lnTo>
                  <a:pt x="33127" y="33127"/>
                </a:lnTo>
                <a:lnTo>
                  <a:pt x="4140" y="111806"/>
                </a:lnTo>
                <a:lnTo>
                  <a:pt x="0" y="265023"/>
                </a:lnTo>
                <a:lnTo>
                  <a:pt x="0" y="4912208"/>
                </a:lnTo>
                <a:lnTo>
                  <a:pt x="10319163" y="4912208"/>
                </a:lnTo>
                <a:lnTo>
                  <a:pt x="10319163" y="0"/>
                </a:lnTo>
                <a:close/>
              </a:path>
            </a:pathLst>
          </a:custGeom>
          <a:solidFill>
            <a:srgbClr val="E8F0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00840" y="1567788"/>
            <a:ext cx="265430" cy="4912360"/>
          </a:xfrm>
          <a:custGeom>
            <a:avLst/>
            <a:gdLst/>
            <a:ahLst/>
            <a:cxnLst/>
            <a:rect l="l" t="t" r="r" b="b"/>
            <a:pathLst>
              <a:path w="265430" h="4912360">
                <a:moveTo>
                  <a:pt x="265023" y="0"/>
                </a:moveTo>
                <a:lnTo>
                  <a:pt x="111806" y="4140"/>
                </a:lnTo>
                <a:lnTo>
                  <a:pt x="33127" y="33127"/>
                </a:lnTo>
                <a:lnTo>
                  <a:pt x="4140" y="111806"/>
                </a:lnTo>
                <a:lnTo>
                  <a:pt x="0" y="265023"/>
                </a:lnTo>
                <a:lnTo>
                  <a:pt x="0" y="4912208"/>
                </a:lnTo>
              </a:path>
            </a:pathLst>
          </a:custGeom>
          <a:ln w="15582">
            <a:solidFill>
              <a:srgbClr val="0091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465864" y="1567788"/>
            <a:ext cx="10054590" cy="0"/>
          </a:xfrm>
          <a:custGeom>
            <a:avLst/>
            <a:gdLst/>
            <a:ahLst/>
            <a:cxnLst/>
            <a:rect l="l" t="t" r="r" b="b"/>
            <a:pathLst>
              <a:path w="10054590">
                <a:moveTo>
                  <a:pt x="10054140" y="0"/>
                </a:moveTo>
                <a:lnTo>
                  <a:pt x="0" y="0"/>
                </a:lnTo>
              </a:path>
            </a:pathLst>
          </a:custGeom>
          <a:ln w="15582">
            <a:solidFill>
              <a:srgbClr val="0091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93053" y="1922198"/>
            <a:ext cx="2127997" cy="718820"/>
          </a:xfrm>
          <a:custGeom>
            <a:avLst/>
            <a:gdLst/>
            <a:ahLst/>
            <a:cxnLst/>
            <a:rect l="l" t="t" r="r" b="b"/>
            <a:pathLst>
              <a:path w="1543685" h="718819">
                <a:moveTo>
                  <a:pt x="1220736" y="0"/>
                </a:moveTo>
                <a:lnTo>
                  <a:pt x="0" y="6743"/>
                </a:lnTo>
                <a:lnTo>
                  <a:pt x="0" y="718794"/>
                </a:lnTo>
                <a:lnTo>
                  <a:pt x="1220736" y="718794"/>
                </a:lnTo>
                <a:lnTo>
                  <a:pt x="1407316" y="713751"/>
                </a:lnTo>
                <a:lnTo>
                  <a:pt x="1503127" y="678453"/>
                </a:lnTo>
                <a:lnTo>
                  <a:pt x="1538426" y="582641"/>
                </a:lnTo>
                <a:lnTo>
                  <a:pt x="1543469" y="396062"/>
                </a:lnTo>
                <a:lnTo>
                  <a:pt x="1543469" y="322732"/>
                </a:lnTo>
                <a:lnTo>
                  <a:pt x="1538426" y="136152"/>
                </a:lnTo>
                <a:lnTo>
                  <a:pt x="1503127" y="40341"/>
                </a:lnTo>
                <a:lnTo>
                  <a:pt x="1407316" y="5042"/>
                </a:lnTo>
                <a:lnTo>
                  <a:pt x="1220736" y="0"/>
                </a:lnTo>
                <a:close/>
              </a:path>
            </a:pathLst>
          </a:custGeom>
          <a:solidFill>
            <a:srgbClr val="0091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1533714" y="1930605"/>
            <a:ext cx="7197536" cy="61619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1295400" algn="l"/>
              </a:tabLst>
            </a:pPr>
            <a:r>
              <a:rPr lang="es-ES" sz="3900" b="1" spc="10" dirty="0"/>
              <a:t>Vincular</a:t>
            </a:r>
            <a:r>
              <a:rPr sz="3900" b="1" spc="10" dirty="0">
                <a:latin typeface="Calibri"/>
                <a:cs typeface="Calibri"/>
              </a:rPr>
              <a:t>	</a:t>
            </a:r>
            <a:r>
              <a:rPr lang="es-ES" sz="3900" b="1" spc="5" dirty="0">
                <a:solidFill>
                  <a:srgbClr val="231F20"/>
                </a:solidFill>
              </a:rPr>
              <a:t>es ayudar a la persona a</a:t>
            </a:r>
            <a:endParaRPr sz="3900" dirty="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33714" y="2834373"/>
            <a:ext cx="5760720" cy="189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7495" indent="-264795">
              <a:lnSpc>
                <a:spcPct val="100000"/>
              </a:lnSpc>
              <a:spcBef>
                <a:spcPts val="5"/>
              </a:spcBef>
              <a:buChar char="•"/>
              <a:tabLst>
                <a:tab pos="278130" algn="l"/>
              </a:tabLst>
            </a:pPr>
            <a:r>
              <a:rPr lang="es-ES" sz="2450" dirty="0">
                <a:cs typeface="Calibri"/>
              </a:rPr>
              <a:t>Acceder a información</a:t>
            </a:r>
          </a:p>
          <a:p>
            <a:pPr marL="277495" indent="-264795">
              <a:lnSpc>
                <a:spcPct val="100000"/>
              </a:lnSpc>
              <a:spcBef>
                <a:spcPts val="5"/>
              </a:spcBef>
              <a:buChar char="•"/>
              <a:tabLst>
                <a:tab pos="278130" algn="l"/>
              </a:tabLst>
            </a:pPr>
            <a:r>
              <a:rPr lang="es-ES" sz="2450" dirty="0">
                <a:cs typeface="Calibri"/>
              </a:rPr>
              <a:t>Conectarse con sus seres queridos y apoyo social</a:t>
            </a:r>
          </a:p>
          <a:p>
            <a:pPr marL="277495" indent="-264795">
              <a:lnSpc>
                <a:spcPct val="100000"/>
              </a:lnSpc>
              <a:spcBef>
                <a:spcPts val="5"/>
              </a:spcBef>
              <a:buChar char="•"/>
              <a:tabLst>
                <a:tab pos="278130" algn="l"/>
              </a:tabLst>
            </a:pPr>
            <a:r>
              <a:rPr lang="es-ES" sz="2450" dirty="0">
                <a:cs typeface="Calibri"/>
              </a:rPr>
              <a:t>Abordar problemas prácticos</a:t>
            </a:r>
          </a:p>
          <a:p>
            <a:pPr marL="277495" indent="-264795">
              <a:lnSpc>
                <a:spcPct val="100000"/>
              </a:lnSpc>
              <a:spcBef>
                <a:spcPts val="5"/>
              </a:spcBef>
              <a:buChar char="•"/>
              <a:tabLst>
                <a:tab pos="278130" algn="l"/>
              </a:tabLst>
            </a:pPr>
            <a:r>
              <a:rPr lang="es-ES" sz="2450" dirty="0">
                <a:cs typeface="Calibri"/>
              </a:rPr>
              <a:t>Acceso a servicios  y otras ayudas.</a:t>
            </a:r>
            <a:endParaRPr lang="es-ES" sz="2450" dirty="0">
              <a:latin typeface="Calibri"/>
              <a:cs typeface="Calibri"/>
            </a:endParaRPr>
          </a:p>
        </p:txBody>
      </p:sp>
      <p:sp>
        <p:nvSpPr>
          <p:cNvPr id="20" name="object 2">
            <a:extLst>
              <a:ext uri="{FF2B5EF4-FFF2-40B4-BE49-F238E27FC236}">
                <a16:creationId xmlns:a16="http://schemas.microsoft.com/office/drawing/2014/main" id="{D1DAA1BB-D950-E143-96C0-FF9D3782694E}"/>
              </a:ext>
            </a:extLst>
          </p:cNvPr>
          <p:cNvSpPr txBox="1">
            <a:spLocks/>
          </p:cNvSpPr>
          <p:nvPr/>
        </p:nvSpPr>
        <p:spPr>
          <a:xfrm>
            <a:off x="125934" y="190621"/>
            <a:ext cx="2877151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2600" b="0" i="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 defTabSz="914400">
              <a:spcBef>
                <a:spcPts val="100"/>
              </a:spcBef>
            </a:pPr>
            <a:r>
              <a:rPr lang="es-ES" sz="1800" kern="0" spc="-70"/>
              <a:t>Primeros Auxilios Psicológicos</a:t>
            </a:r>
            <a:endParaRPr lang="es-ES" sz="1800" kern="0" dirty="0"/>
          </a:p>
        </p:txBody>
      </p:sp>
      <p:sp>
        <p:nvSpPr>
          <p:cNvPr id="21" name="object 12">
            <a:extLst>
              <a:ext uri="{FF2B5EF4-FFF2-40B4-BE49-F238E27FC236}">
                <a16:creationId xmlns:a16="http://schemas.microsoft.com/office/drawing/2014/main" id="{A8A5B45B-9AFA-754B-85C4-04B41107B4AE}"/>
              </a:ext>
            </a:extLst>
          </p:cNvPr>
          <p:cNvSpPr txBox="1"/>
          <p:nvPr/>
        </p:nvSpPr>
        <p:spPr>
          <a:xfrm>
            <a:off x="3263299" y="190621"/>
            <a:ext cx="2877151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60" dirty="0">
                <a:solidFill>
                  <a:srgbClr val="FFFFFF"/>
                </a:solidFill>
                <a:latin typeface="Calibri-Light"/>
                <a:cs typeface="Calibri-Light"/>
              </a:rPr>
              <a:t>Modul</a:t>
            </a:r>
            <a:r>
              <a:rPr lang="es-ES" sz="2100" spc="-60" dirty="0">
                <a:solidFill>
                  <a:srgbClr val="FFFFFF"/>
                </a:solidFill>
                <a:latin typeface="Calibri-Light"/>
                <a:cs typeface="Calibri-Light"/>
              </a:rPr>
              <a:t>o</a:t>
            </a:r>
            <a:r>
              <a:rPr sz="2100" spc="-60" dirty="0">
                <a:solidFill>
                  <a:srgbClr val="FFFFFF"/>
                </a:solidFill>
                <a:latin typeface="Calibri-Light"/>
                <a:cs typeface="Calibri-Light"/>
              </a:rPr>
              <a:t> </a:t>
            </a:r>
            <a:r>
              <a:rPr sz="2100" spc="-25" dirty="0">
                <a:solidFill>
                  <a:srgbClr val="FFFFFF"/>
                </a:solidFill>
                <a:latin typeface="Calibri-Light"/>
                <a:cs typeface="Calibri-Light"/>
              </a:rPr>
              <a:t>3 </a:t>
            </a:r>
            <a:r>
              <a:rPr sz="2100" b="1" spc="-9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lang="es-ES" sz="2100" b="1" spc="-90" dirty="0">
                <a:solidFill>
                  <a:srgbClr val="FFFFFF"/>
                </a:solidFill>
                <a:latin typeface="Calibri"/>
                <a:cs typeface="Calibri"/>
              </a:rPr>
              <a:t>AP para NN</a:t>
            </a:r>
            <a:endParaRPr sz="21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0B81F92DC9F743AB69193ABF7D6812" ma:contentTypeVersion="12" ma:contentTypeDescription="Create a new document." ma:contentTypeScope="" ma:versionID="b5ac13d372290f0a7b817e0dfcb0f2ac">
  <xsd:schema xmlns:xsd="http://www.w3.org/2001/XMLSchema" xmlns:xs="http://www.w3.org/2001/XMLSchema" xmlns:p="http://schemas.microsoft.com/office/2006/metadata/properties" xmlns:ns2="ece866b8-f57f-4e89-adfa-3780fda1f197" xmlns:ns3="9050ad3a-5f6e-4ef7-872e-a5e19a831b67" targetNamespace="http://schemas.microsoft.com/office/2006/metadata/properties" ma:root="true" ma:fieldsID="e8a306cd7fe05675a51b78a206333dd7" ns2:_="" ns3:_="">
    <xsd:import namespace="ece866b8-f57f-4e89-adfa-3780fda1f197"/>
    <xsd:import namespace="9050ad3a-5f6e-4ef7-872e-a5e19a831b6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e866b8-f57f-4e89-adfa-3780fda1f1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50ad3a-5f6e-4ef7-872e-a5e19a831b6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404F7AF-2955-46DF-B649-1CF496E301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e866b8-f57f-4e89-adfa-3780fda1f197"/>
    <ds:schemaRef ds:uri="9050ad3a-5f6e-4ef7-872e-a5e19a831b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22011D-3CD9-4F91-8A08-7D64565935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57BB82-E112-4D8A-AED2-8D36CBC63B21}">
  <ds:schemaRefs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metadata/properties"/>
    <ds:schemaRef ds:uri="9050ad3a-5f6e-4ef7-872e-a5e19a831b67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ece866b8-f57f-4e89-adfa-3780fda1f19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</TotalTime>
  <Words>948</Words>
  <Application>Microsoft Macintosh PowerPoint</Application>
  <PresentationFormat>Custom</PresentationFormat>
  <Paragraphs>152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Calibri-Light</vt:lpstr>
      <vt:lpstr>Office Theme</vt:lpstr>
      <vt:lpstr>Curso Primeros Auxilios Psicológicos para Sociedades Nacionales de la Cruz Roja y Media Luna Roja</vt:lpstr>
      <vt:lpstr>Primeros Auxilios Psicológicos</vt:lpstr>
      <vt:lpstr>PAP es… </vt:lpstr>
      <vt:lpstr>PAP no es… </vt:lpstr>
      <vt:lpstr>PowerPoint Presentation</vt:lpstr>
      <vt:lpstr>Preguntas sobre las reacciones de niños y niñas:</vt:lpstr>
      <vt:lpstr>Ver             Busque </vt:lpstr>
      <vt:lpstr>Escuche  se refiere a cómo, quien ayuda,</vt:lpstr>
      <vt:lpstr>Vincular es ayudar a la persona a</vt:lpstr>
      <vt:lpstr>Pasos para crear un caso de estudio</vt:lpstr>
      <vt:lpstr>Dar retroalimentación útil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in  Psychological First Aid  for Red Cross and</dc:title>
  <cp:lastModifiedBy>greisy trejo</cp:lastModifiedBy>
  <cp:revision>18</cp:revision>
  <dcterms:created xsi:type="dcterms:W3CDTF">2018-11-23T13:16:29Z</dcterms:created>
  <dcterms:modified xsi:type="dcterms:W3CDTF">2022-05-31T16:16:18Z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2018-11-23T00:00:00Z</vt:filetime>
  </property>
  <property fmtid="{D5CDD505-2E9C-101B-9397-08002B2CF9AE}" pid="3" name="Creator">
    <vt:lpwstr>Adobe InDesign CC 13.0 (Macintosh)</vt:lpwstr>
  </property>
  <property fmtid="{D5CDD505-2E9C-101B-9397-08002B2CF9AE}" pid="4" name="LastSaved">
    <vt:filetime>2018-11-23T00:00:00Z</vt:filetime>
  </property>
  <property fmtid="{D5CDD505-2E9C-101B-9397-08002B2CF9AE}" pid="5" name="ContentTypeId">
    <vt:lpwstr>0x0101009F0B81F92DC9F743AB69193ABF7D6812</vt:lpwstr>
  </property>
  <property fmtid="{D5CDD505-2E9C-101B-9397-08002B2CF9AE}" pid="6" name="MSIP_Label_6627b15a-80ec-4ef7-8353-f32e3c89bf3e_Enabled">
    <vt:lpwstr>true</vt:lpwstr>
  </property>
  <property fmtid="{D5CDD505-2E9C-101B-9397-08002B2CF9AE}" pid="7" name="MSIP_Label_6627b15a-80ec-4ef7-8353-f32e3c89bf3e_SetDate">
    <vt:lpwstr>2022-04-26T19:10:22Z</vt:lpwstr>
  </property>
  <property fmtid="{D5CDD505-2E9C-101B-9397-08002B2CF9AE}" pid="8" name="MSIP_Label_6627b15a-80ec-4ef7-8353-f32e3c89bf3e_Method">
    <vt:lpwstr>Privileged</vt:lpwstr>
  </property>
  <property fmtid="{D5CDD505-2E9C-101B-9397-08002B2CF9AE}" pid="9" name="MSIP_Label_6627b15a-80ec-4ef7-8353-f32e3c89bf3e_Name">
    <vt:lpwstr>IFRC Internal</vt:lpwstr>
  </property>
  <property fmtid="{D5CDD505-2E9C-101B-9397-08002B2CF9AE}" pid="10" name="MSIP_Label_6627b15a-80ec-4ef7-8353-f32e3c89bf3e_SiteId">
    <vt:lpwstr>a2b53be5-734e-4e6c-ab0d-d184f60fd917</vt:lpwstr>
  </property>
  <property fmtid="{D5CDD505-2E9C-101B-9397-08002B2CF9AE}" pid="11" name="MSIP_Label_6627b15a-80ec-4ef7-8353-f32e3c89bf3e_ActionId">
    <vt:lpwstr>d7141e43-ed8b-41a8-9cdb-1b857fb5e165</vt:lpwstr>
  </property>
  <property fmtid="{D5CDD505-2E9C-101B-9397-08002B2CF9AE}" pid="12" name="MSIP_Label_6627b15a-80ec-4ef7-8353-f32e3c89bf3e_ContentBits">
    <vt:lpwstr>2</vt:lpwstr>
  </property>
  <property fmtid="{D5CDD505-2E9C-101B-9397-08002B2CF9AE}" pid="13" name="ClassificationContentMarkingFooterLocations">
    <vt:lpwstr>Office Theme:8</vt:lpwstr>
  </property>
  <property fmtid="{D5CDD505-2E9C-101B-9397-08002B2CF9AE}" pid="14" name="ClassificationContentMarkingFooterText">
    <vt:lpwstr>Internal</vt:lpwstr>
  </property>
</Properties>
</file>